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8" r:id="rId3"/>
    <p:sldId id="256" r:id="rId4"/>
    <p:sldId id="295" r:id="rId5"/>
    <p:sldId id="308" r:id="rId6"/>
    <p:sldId id="309" r:id="rId7"/>
    <p:sldId id="304" r:id="rId8"/>
    <p:sldId id="302" r:id="rId9"/>
    <p:sldId id="303" r:id="rId10"/>
    <p:sldId id="260" r:id="rId11"/>
    <p:sldId id="259" r:id="rId12"/>
    <p:sldId id="279" r:id="rId13"/>
    <p:sldId id="306" r:id="rId14"/>
    <p:sldId id="281" r:id="rId15"/>
    <p:sldId id="287" r:id="rId16"/>
    <p:sldId id="283" r:id="rId17"/>
    <p:sldId id="291" r:id="rId18"/>
    <p:sldId id="289" r:id="rId19"/>
    <p:sldId id="29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CCCCFF"/>
    <a:srgbClr val="FFFFCC"/>
    <a:srgbClr val="8CC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89270" autoAdjust="0"/>
  </p:normalViewPr>
  <p:slideViewPr>
    <p:cSldViewPr snapToGrid="0">
      <p:cViewPr varScale="1">
        <p:scale>
          <a:sx n="77" d="100"/>
          <a:sy n="77" d="100"/>
        </p:scale>
        <p:origin x="9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D3C26-479B-4321-AB7E-21DC21FFC5A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8D745-90D9-4756-9497-422F4F8F0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1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Надежно защищает вашу кожу, оказывает омолаживающий и лифтинг-эффект, является великолепной основной под макияж. Увлажнение, разглаживание,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зазщита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D745-90D9-4756-9497-422F4F8F04E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9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обеспечивает выраженный омолаживающий эффект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D745-90D9-4756-9497-422F4F8F04E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5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Питание, восстановление, лифтинг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D745-90D9-4756-9497-422F4F8F04E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0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u="sng" dirty="0">
                <a:solidFill>
                  <a:prstClr val="black">
                    <a:lumMod val="65000"/>
                    <a:lumOff val="35000"/>
                  </a:prstClr>
                </a:solidFill>
              </a:rPr>
              <a:t>NeoDermyl </a:t>
            </a: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(медный комплекс лизина и </a:t>
            </a:r>
            <a:r>
              <a:rPr lang="ru-RU" sz="12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пролина</a:t>
            </a: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)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«филлер без инъекций», активизирует синтез фибробластами коллагена и эластина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200" b="1" u="sng" dirty="0">
                <a:solidFill>
                  <a:prstClr val="black">
                    <a:lumMod val="65000"/>
                    <a:lumOff val="35000"/>
                  </a:prstClr>
                </a:solidFill>
              </a:rPr>
              <a:t>Juvefoxo</a:t>
            </a: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 (</a:t>
            </a:r>
            <a:r>
              <a:rPr lang="ru-RU" sz="12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гексопептид</a:t>
            </a: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)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минимизирует повреждения клеток, сохраняя их функциональность, качество и долговечность,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защищает,  питает и омолаживает кожу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u="sng" dirty="0">
                <a:solidFill>
                  <a:prstClr val="black">
                    <a:lumMod val="65000"/>
                    <a:lumOff val="35000"/>
                  </a:prstClr>
                </a:solidFill>
              </a:rPr>
              <a:t>Rubixyl 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ru-RU" sz="12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гексопептид</a:t>
            </a: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)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противодействует внутренним и внешним факторам старения,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уменьшая возрастные изменения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D745-90D9-4756-9497-422F4F8F04E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dirty="0">
                <a:solidFill>
                  <a:prstClr val="black">
                    <a:lumMod val="65000"/>
                    <a:lumOff val="35000"/>
                  </a:prstClr>
                </a:solidFill>
              </a:rPr>
              <a:t>NeoDermyl </a:t>
            </a: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(медный комплекс лизина и </a:t>
            </a:r>
            <a:r>
              <a:rPr lang="ru-RU" sz="12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пролина</a:t>
            </a: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)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«филлер без инъекций», активизирует синтез фибробластами коллагена и эластина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NovHyal </a:t>
            </a:r>
            <a:r>
              <a:rPr lang="ru-RU" sz="12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Biotech</a:t>
            </a:r>
            <a:r>
              <a:rPr lang="ru-RU" sz="1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гиалуроновая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кислота последнего поколения)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действует подобно филлеру, придавая дополнительный объем тканям, стимулирует выработку собственной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гиалуроновой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кислоты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D745-90D9-4756-9497-422F4F8F04E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9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A9749-6AD7-4086-96B8-102910788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5391F5-CB83-4237-95AE-F5BEBFC04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D2E13-3539-4F1C-916D-84A116C6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31DA-5F56-438D-B3A4-EAC91ACEE2B7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36AF77-22CD-4F5A-884B-E7A4D73C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5D883-13C9-4E99-9EAB-85EB54D1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E5-F7F7-4E6F-80F6-2852E3FD4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3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16637-6D78-41E9-ABB8-E7268733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7CD595-9A95-4299-9946-D3F074821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CB4647-A4A3-4C02-99EF-1EACD9AF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31DA-5F56-438D-B3A4-EAC91ACEE2B7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A5AA2-2E3D-4FA7-A2AA-390AA298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0EB1C2-9EED-48AE-BDA3-4F618C37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E5-F7F7-4E6F-80F6-2852E3FD4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6CABFC-30F4-450A-8EBC-FF99B6D8D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2561A5-19E0-47DA-9D28-75D18DAD0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8A331-5682-4B33-BAA7-2E9CC5BC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31DA-5F56-438D-B3A4-EAC91ACEE2B7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79B48-EFFB-4B75-91DD-35116FE95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780C15-1FCC-4370-AE51-FA0D4640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E5-F7F7-4E6F-80F6-2852E3FD4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0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82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78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589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89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44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A67A-B2A9-45EC-B83C-DAB14D47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FABA7A-9A1A-4708-A864-1FE9CCC75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E05DF-2B34-453C-BBF9-31D56ED4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31DA-5F56-438D-B3A4-EAC91ACEE2B7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97EB4-07BC-4AD8-8B76-7F2D5274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22645B-6625-4056-BFFA-762E7F50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E5-F7F7-4E6F-80F6-2852E3FD4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6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59BF7-4413-4960-BBE3-BA77C51C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E23CDE-EE63-4732-B7B6-DE25CEA1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FAB3D-8408-45E8-9E40-BCBFB7A23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31DA-5F56-438D-B3A4-EAC91ACEE2B7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A7757D-C0F8-41D0-93DD-DF8CBCB9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58649-C9AE-4DD3-B22A-7A6CC016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E5-F7F7-4E6F-80F6-2852E3FD4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7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5AC14-4B7D-4F34-8C98-59668862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F3D0CC-0F17-4FBA-AAA0-D23F0AFA7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166066-A05C-4FDB-91FA-F475A1B93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C50A9-B034-40B8-8487-320AC820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31DA-5F56-438D-B3A4-EAC91ACEE2B7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5CA03C-756C-4974-BB49-5AC60374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FB390-46BF-4026-B286-F71F1DC7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E5-F7F7-4E6F-80F6-2852E3FD4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3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2E491-0071-42FC-80CE-F49FDF81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2BA275-FB81-43EE-9107-24EAB7A7D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BD40AD-3263-42F5-B12B-40DA4954E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CF90B0-F0C1-42E8-9882-6B6D1B1C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7CAB62-7942-4485-8258-DB7B1A1DF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ADE0B1-DDCD-404B-B821-55B6A273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31DA-5F56-438D-B3A4-EAC91ACEE2B7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7DC0CF-75A8-4BE1-AE8B-B40E4CFE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955BA9-2DA7-4521-924A-94B19F6B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E5-F7F7-4E6F-80F6-2852E3FD4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A1453-F783-4898-9D6C-E86F8F89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D25F89-0722-41EA-A240-F61F7F9C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31DA-5F56-438D-B3A4-EAC91ACEE2B7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B2A651-ABC2-4F35-9F86-2F6D959B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9C108B-ADE4-45AC-8B03-D4055A30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E5-F7F7-4E6F-80F6-2852E3FD4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6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6C4413-9425-4506-B5B5-331FD6053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31DA-5F56-438D-B3A4-EAC91ACEE2B7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F1C923-A5A2-439D-AC8A-A8A47DF4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D9A37F-84A8-401B-AC08-DCD44AF3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E5-F7F7-4E6F-80F6-2852E3FD4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132E8-965F-49DA-951B-4F39A26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5BDDB-B95A-4D15-AC58-2D16539B8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44A9B4-2093-4A7A-9ADF-F97D8FC24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AB27CF-9995-4432-B7D5-A53B94B8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31DA-5F56-438D-B3A4-EAC91ACEE2B7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A8FF0-7806-40B2-BB01-CDD14D306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5A8D2E-C002-41B5-B38A-E7D53C17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E5-F7F7-4E6F-80F6-2852E3FD4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7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C834C-3733-4EC7-9BC7-91224BE5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4D4569-E513-4C29-B73F-B95277657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658C59-0E04-411A-BA9F-08DB5C971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56F359-6D8A-4330-946A-B6DC2C3F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31DA-5F56-438D-B3A4-EAC91ACEE2B7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E8D8EB-E83D-41A3-91BE-7FAF8A6A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9367A2-6993-4126-A2CF-8C26F191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16E5-F7F7-4E6F-80F6-2852E3FD4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1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jpe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jpeg"/><Relationship Id="rId10" Type="http://schemas.openxmlformats.org/officeDocument/2006/relationships/image" Target="../media/image4.png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C0947-0486-45CA-AD07-E3DC5E9A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C4B061-22E3-4127-8E0A-50E564B7F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CB314-8C07-4CBE-ACE1-BCE9AA8FC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31DA-5F56-438D-B3A4-EAC91ACEE2B7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EBC68F-0CE5-4CFB-A86D-E482CA66B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4CFF04-DC14-4AEF-BED2-F06FEF060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16E5-F7F7-4E6F-80F6-2852E3FD4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9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8" y="2718"/>
            <a:ext cx="12189828" cy="6852817"/>
          </a:xfrm>
          <a:custGeom>
            <a:avLst/>
            <a:gdLst/>
            <a:ahLst/>
            <a:cxnLst/>
            <a:rect l="l" t="t" r="r" b="b"/>
            <a:pathLst>
              <a:path w="10691495" h="7557134">
                <a:moveTo>
                  <a:pt x="0" y="7557058"/>
                </a:moveTo>
                <a:lnTo>
                  <a:pt x="10691456" y="7557058"/>
                </a:lnTo>
                <a:lnTo>
                  <a:pt x="10691456" y="0"/>
                </a:lnTo>
                <a:lnTo>
                  <a:pt x="0" y="0"/>
                </a:lnTo>
                <a:lnTo>
                  <a:pt x="0" y="7557058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k object 17"/>
          <p:cNvSpPr/>
          <p:nvPr/>
        </p:nvSpPr>
        <p:spPr>
          <a:xfrm>
            <a:off x="7183506" y="2287855"/>
            <a:ext cx="5007118" cy="2285424"/>
          </a:xfrm>
          <a:custGeom>
            <a:avLst/>
            <a:gdLst/>
            <a:ahLst/>
            <a:cxnLst/>
            <a:rect l="l" t="t" r="r" b="b"/>
            <a:pathLst>
              <a:path w="4391659" h="2520315">
                <a:moveTo>
                  <a:pt x="0" y="2520010"/>
                </a:moveTo>
                <a:lnTo>
                  <a:pt x="4391469" y="2520010"/>
                </a:lnTo>
                <a:lnTo>
                  <a:pt x="4391469" y="0"/>
                </a:lnTo>
                <a:lnTo>
                  <a:pt x="0" y="0"/>
                </a:lnTo>
                <a:lnTo>
                  <a:pt x="0" y="2520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bk object 18"/>
          <p:cNvSpPr/>
          <p:nvPr/>
        </p:nvSpPr>
        <p:spPr>
          <a:xfrm>
            <a:off x="8279426" y="2717245"/>
            <a:ext cx="193305" cy="298850"/>
          </a:xfrm>
          <a:custGeom>
            <a:avLst/>
            <a:gdLst/>
            <a:ahLst/>
            <a:cxnLst/>
            <a:rect l="l" t="t" r="r" b="b"/>
            <a:pathLst>
              <a:path w="169545" h="329564">
                <a:moveTo>
                  <a:pt x="53936" y="0"/>
                </a:moveTo>
                <a:lnTo>
                  <a:pt x="0" y="0"/>
                </a:lnTo>
                <a:lnTo>
                  <a:pt x="0" y="329095"/>
                </a:lnTo>
                <a:lnTo>
                  <a:pt x="26479" y="329095"/>
                </a:lnTo>
                <a:lnTo>
                  <a:pt x="26479" y="204254"/>
                </a:lnTo>
                <a:lnTo>
                  <a:pt x="51447" y="204254"/>
                </a:lnTo>
                <a:lnTo>
                  <a:pt x="89895" y="200758"/>
                </a:lnTo>
                <a:lnTo>
                  <a:pt x="132205" y="181279"/>
                </a:lnTo>
                <a:lnTo>
                  <a:pt x="26479" y="181279"/>
                </a:lnTo>
                <a:lnTo>
                  <a:pt x="26479" y="22974"/>
                </a:lnTo>
                <a:lnTo>
                  <a:pt x="133681" y="22974"/>
                </a:lnTo>
                <a:lnTo>
                  <a:pt x="124358" y="15481"/>
                </a:lnTo>
                <a:lnTo>
                  <a:pt x="111036" y="8851"/>
                </a:lnTo>
                <a:lnTo>
                  <a:pt x="95329" y="3997"/>
                </a:lnTo>
                <a:lnTo>
                  <a:pt x="76530" y="1015"/>
                </a:lnTo>
                <a:lnTo>
                  <a:pt x="53936" y="0"/>
                </a:lnTo>
                <a:close/>
              </a:path>
              <a:path w="169545" h="329564">
                <a:moveTo>
                  <a:pt x="133681" y="22974"/>
                </a:moveTo>
                <a:lnTo>
                  <a:pt x="54940" y="22974"/>
                </a:lnTo>
                <a:lnTo>
                  <a:pt x="71857" y="23793"/>
                </a:lnTo>
                <a:lnTo>
                  <a:pt x="86150" y="26158"/>
                </a:lnTo>
                <a:lnTo>
                  <a:pt x="122663" y="46687"/>
                </a:lnTo>
                <a:lnTo>
                  <a:pt x="139626" y="80813"/>
                </a:lnTo>
                <a:lnTo>
                  <a:pt x="141833" y="102374"/>
                </a:lnTo>
                <a:lnTo>
                  <a:pt x="139587" y="124717"/>
                </a:lnTo>
                <a:lnTo>
                  <a:pt x="121613" y="158910"/>
                </a:lnTo>
                <a:lnTo>
                  <a:pt x="84218" y="178220"/>
                </a:lnTo>
                <a:lnTo>
                  <a:pt x="53936" y="181279"/>
                </a:lnTo>
                <a:lnTo>
                  <a:pt x="132205" y="181279"/>
                </a:lnTo>
                <a:lnTo>
                  <a:pt x="140644" y="175408"/>
                </a:lnTo>
                <a:lnTo>
                  <a:pt x="156691" y="154686"/>
                </a:lnTo>
                <a:lnTo>
                  <a:pt x="166181" y="130029"/>
                </a:lnTo>
                <a:lnTo>
                  <a:pt x="169303" y="102374"/>
                </a:lnTo>
                <a:lnTo>
                  <a:pt x="166211" y="74329"/>
                </a:lnTo>
                <a:lnTo>
                  <a:pt x="157313" y="50312"/>
                </a:lnTo>
                <a:lnTo>
                  <a:pt x="143173" y="30603"/>
                </a:lnTo>
                <a:lnTo>
                  <a:pt x="133681" y="22974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bk object 19"/>
          <p:cNvSpPr/>
          <p:nvPr/>
        </p:nvSpPr>
        <p:spPr>
          <a:xfrm>
            <a:off x="8545950" y="2714979"/>
            <a:ext cx="360547" cy="305760"/>
          </a:xfrm>
          <a:custGeom>
            <a:avLst/>
            <a:gdLst/>
            <a:ahLst/>
            <a:cxnLst/>
            <a:rect l="l" t="t" r="r" b="b"/>
            <a:pathLst>
              <a:path w="316229" h="337185">
                <a:moveTo>
                  <a:pt x="157797" y="0"/>
                </a:moveTo>
                <a:lnTo>
                  <a:pt x="114724" y="5567"/>
                </a:lnTo>
                <a:lnTo>
                  <a:pt x="76715" y="21567"/>
                </a:lnTo>
                <a:lnTo>
                  <a:pt x="45004" y="46945"/>
                </a:lnTo>
                <a:lnTo>
                  <a:pt x="20824" y="80645"/>
                </a:lnTo>
                <a:lnTo>
                  <a:pt x="5411" y="121614"/>
                </a:lnTo>
                <a:lnTo>
                  <a:pt x="0" y="168795"/>
                </a:lnTo>
                <a:lnTo>
                  <a:pt x="5480" y="216943"/>
                </a:lnTo>
                <a:lnTo>
                  <a:pt x="21044" y="258017"/>
                </a:lnTo>
                <a:lnTo>
                  <a:pt x="45375" y="291268"/>
                </a:lnTo>
                <a:lnTo>
                  <a:pt x="77155" y="315946"/>
                </a:lnTo>
                <a:lnTo>
                  <a:pt x="115068" y="331302"/>
                </a:lnTo>
                <a:lnTo>
                  <a:pt x="157797" y="336588"/>
                </a:lnTo>
                <a:lnTo>
                  <a:pt x="199830" y="331372"/>
                </a:lnTo>
                <a:lnTo>
                  <a:pt x="237550" y="316169"/>
                </a:lnTo>
                <a:lnTo>
                  <a:pt x="242166" y="312623"/>
                </a:lnTo>
                <a:lnTo>
                  <a:pt x="157797" y="312623"/>
                </a:lnTo>
                <a:lnTo>
                  <a:pt x="113995" y="305767"/>
                </a:lnTo>
                <a:lnTo>
                  <a:pt x="78009" y="286304"/>
                </a:lnTo>
                <a:lnTo>
                  <a:pt x="50941" y="255885"/>
                </a:lnTo>
                <a:lnTo>
                  <a:pt x="33893" y="216164"/>
                </a:lnTo>
                <a:lnTo>
                  <a:pt x="27965" y="168795"/>
                </a:lnTo>
                <a:lnTo>
                  <a:pt x="33893" y="121323"/>
                </a:lnTo>
                <a:lnTo>
                  <a:pt x="50941" y="81357"/>
                </a:lnTo>
                <a:lnTo>
                  <a:pt x="78009" y="50645"/>
                </a:lnTo>
                <a:lnTo>
                  <a:pt x="113995" y="30935"/>
                </a:lnTo>
                <a:lnTo>
                  <a:pt x="157797" y="23977"/>
                </a:lnTo>
                <a:lnTo>
                  <a:pt x="241974" y="23977"/>
                </a:lnTo>
                <a:lnTo>
                  <a:pt x="239554" y="22010"/>
                </a:lnTo>
                <a:lnTo>
                  <a:pt x="201395" y="5706"/>
                </a:lnTo>
                <a:lnTo>
                  <a:pt x="157797" y="0"/>
                </a:lnTo>
                <a:close/>
              </a:path>
              <a:path w="316229" h="337185">
                <a:moveTo>
                  <a:pt x="241974" y="23977"/>
                </a:moveTo>
                <a:lnTo>
                  <a:pt x="157797" y="23977"/>
                </a:lnTo>
                <a:lnTo>
                  <a:pt x="203712" y="31463"/>
                </a:lnTo>
                <a:lnTo>
                  <a:pt x="239965" y="52228"/>
                </a:lnTo>
                <a:lnTo>
                  <a:pt x="266245" y="83732"/>
                </a:lnTo>
                <a:lnTo>
                  <a:pt x="282241" y="123435"/>
                </a:lnTo>
                <a:lnTo>
                  <a:pt x="287642" y="168795"/>
                </a:lnTo>
                <a:lnTo>
                  <a:pt x="281713" y="216164"/>
                </a:lnTo>
                <a:lnTo>
                  <a:pt x="264661" y="255885"/>
                </a:lnTo>
                <a:lnTo>
                  <a:pt x="237589" y="286304"/>
                </a:lnTo>
                <a:lnTo>
                  <a:pt x="201600" y="305767"/>
                </a:lnTo>
                <a:lnTo>
                  <a:pt x="157797" y="312623"/>
                </a:lnTo>
                <a:lnTo>
                  <a:pt x="242166" y="312623"/>
                </a:lnTo>
                <a:lnTo>
                  <a:pt x="269473" y="291644"/>
                </a:lnTo>
                <a:lnTo>
                  <a:pt x="294113" y="258463"/>
                </a:lnTo>
                <a:lnTo>
                  <a:pt x="309986" y="217291"/>
                </a:lnTo>
                <a:lnTo>
                  <a:pt x="315607" y="168795"/>
                </a:lnTo>
                <a:lnTo>
                  <a:pt x="310299" y="122306"/>
                </a:lnTo>
                <a:lnTo>
                  <a:pt x="295115" y="81532"/>
                </a:lnTo>
                <a:lnTo>
                  <a:pt x="271164" y="47693"/>
                </a:lnTo>
                <a:lnTo>
                  <a:pt x="241974" y="23977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bk object 20"/>
          <p:cNvSpPr/>
          <p:nvPr/>
        </p:nvSpPr>
        <p:spPr>
          <a:xfrm>
            <a:off x="8992965" y="2714979"/>
            <a:ext cx="272944" cy="305760"/>
          </a:xfrm>
          <a:custGeom>
            <a:avLst/>
            <a:gdLst/>
            <a:ahLst/>
            <a:cxnLst/>
            <a:rect l="l" t="t" r="r" b="b"/>
            <a:pathLst>
              <a:path w="239395" h="337185">
                <a:moveTo>
                  <a:pt x="158813" y="0"/>
                </a:moveTo>
                <a:lnTo>
                  <a:pt x="114448" y="5994"/>
                </a:lnTo>
                <a:lnTo>
                  <a:pt x="75910" y="22989"/>
                </a:lnTo>
                <a:lnTo>
                  <a:pt x="44197" y="49499"/>
                </a:lnTo>
                <a:lnTo>
                  <a:pt x="20309" y="84042"/>
                </a:lnTo>
                <a:lnTo>
                  <a:pt x="5243" y="125131"/>
                </a:lnTo>
                <a:lnTo>
                  <a:pt x="0" y="171284"/>
                </a:lnTo>
                <a:lnTo>
                  <a:pt x="4765" y="216999"/>
                </a:lnTo>
                <a:lnTo>
                  <a:pt x="18644" y="256982"/>
                </a:lnTo>
                <a:lnTo>
                  <a:pt x="41013" y="290083"/>
                </a:lnTo>
                <a:lnTo>
                  <a:pt x="71246" y="315152"/>
                </a:lnTo>
                <a:lnTo>
                  <a:pt x="108718" y="331037"/>
                </a:lnTo>
                <a:lnTo>
                  <a:pt x="152806" y="336588"/>
                </a:lnTo>
                <a:lnTo>
                  <a:pt x="174316" y="335339"/>
                </a:lnTo>
                <a:lnTo>
                  <a:pt x="196010" y="331470"/>
                </a:lnTo>
                <a:lnTo>
                  <a:pt x="217702" y="324790"/>
                </a:lnTo>
                <a:lnTo>
                  <a:pt x="239204" y="315112"/>
                </a:lnTo>
                <a:lnTo>
                  <a:pt x="238355" y="312623"/>
                </a:lnTo>
                <a:lnTo>
                  <a:pt x="154800" y="312623"/>
                </a:lnTo>
                <a:lnTo>
                  <a:pt x="111509" y="305815"/>
                </a:lnTo>
                <a:lnTo>
                  <a:pt x="76292" y="286446"/>
                </a:lnTo>
                <a:lnTo>
                  <a:pt x="50036" y="256099"/>
                </a:lnTo>
                <a:lnTo>
                  <a:pt x="33631" y="216355"/>
                </a:lnTo>
                <a:lnTo>
                  <a:pt x="27965" y="168795"/>
                </a:lnTo>
                <a:lnTo>
                  <a:pt x="34190" y="122669"/>
                </a:lnTo>
                <a:lnTo>
                  <a:pt x="51873" y="82871"/>
                </a:lnTo>
                <a:lnTo>
                  <a:pt x="79529" y="51654"/>
                </a:lnTo>
                <a:lnTo>
                  <a:pt x="115671" y="31272"/>
                </a:lnTo>
                <a:lnTo>
                  <a:pt x="158813" y="23977"/>
                </a:lnTo>
                <a:lnTo>
                  <a:pt x="237718" y="23977"/>
                </a:lnTo>
                <a:lnTo>
                  <a:pt x="237718" y="17983"/>
                </a:lnTo>
                <a:lnTo>
                  <a:pt x="224121" y="11379"/>
                </a:lnTo>
                <a:lnTo>
                  <a:pt x="205752" y="5619"/>
                </a:lnTo>
                <a:lnTo>
                  <a:pt x="183640" y="1545"/>
                </a:lnTo>
                <a:lnTo>
                  <a:pt x="158813" y="0"/>
                </a:lnTo>
                <a:close/>
              </a:path>
              <a:path w="239395" h="337185">
                <a:moveTo>
                  <a:pt x="231711" y="293141"/>
                </a:moveTo>
                <a:lnTo>
                  <a:pt x="214505" y="301028"/>
                </a:lnTo>
                <a:lnTo>
                  <a:pt x="195889" y="307187"/>
                </a:lnTo>
                <a:lnTo>
                  <a:pt x="175956" y="311193"/>
                </a:lnTo>
                <a:lnTo>
                  <a:pt x="154800" y="312623"/>
                </a:lnTo>
                <a:lnTo>
                  <a:pt x="238355" y="312623"/>
                </a:lnTo>
                <a:lnTo>
                  <a:pt x="231711" y="293141"/>
                </a:lnTo>
                <a:close/>
              </a:path>
              <a:path w="239395" h="337185">
                <a:moveTo>
                  <a:pt x="237718" y="23977"/>
                </a:moveTo>
                <a:lnTo>
                  <a:pt x="158813" y="23977"/>
                </a:lnTo>
                <a:lnTo>
                  <a:pt x="182447" y="25482"/>
                </a:lnTo>
                <a:lnTo>
                  <a:pt x="202942" y="29654"/>
                </a:lnTo>
                <a:lnTo>
                  <a:pt x="221099" y="35979"/>
                </a:lnTo>
                <a:lnTo>
                  <a:pt x="237718" y="43942"/>
                </a:lnTo>
                <a:lnTo>
                  <a:pt x="237718" y="23977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bk object 21"/>
          <p:cNvSpPr/>
          <p:nvPr/>
        </p:nvSpPr>
        <p:spPr>
          <a:xfrm>
            <a:off x="9336352" y="2714979"/>
            <a:ext cx="272944" cy="305760"/>
          </a:xfrm>
          <a:custGeom>
            <a:avLst/>
            <a:gdLst/>
            <a:ahLst/>
            <a:cxnLst/>
            <a:rect l="l" t="t" r="r" b="b"/>
            <a:pathLst>
              <a:path w="239395" h="337185">
                <a:moveTo>
                  <a:pt x="158800" y="0"/>
                </a:moveTo>
                <a:lnTo>
                  <a:pt x="114436" y="5994"/>
                </a:lnTo>
                <a:lnTo>
                  <a:pt x="75900" y="22989"/>
                </a:lnTo>
                <a:lnTo>
                  <a:pt x="44191" y="49499"/>
                </a:lnTo>
                <a:lnTo>
                  <a:pt x="20305" y="84042"/>
                </a:lnTo>
                <a:lnTo>
                  <a:pt x="5242" y="125131"/>
                </a:lnTo>
                <a:lnTo>
                  <a:pt x="0" y="171284"/>
                </a:lnTo>
                <a:lnTo>
                  <a:pt x="4765" y="216999"/>
                </a:lnTo>
                <a:lnTo>
                  <a:pt x="18644" y="256982"/>
                </a:lnTo>
                <a:lnTo>
                  <a:pt x="41013" y="290083"/>
                </a:lnTo>
                <a:lnTo>
                  <a:pt x="71246" y="315152"/>
                </a:lnTo>
                <a:lnTo>
                  <a:pt x="108718" y="331037"/>
                </a:lnTo>
                <a:lnTo>
                  <a:pt x="152806" y="336588"/>
                </a:lnTo>
                <a:lnTo>
                  <a:pt x="174310" y="335339"/>
                </a:lnTo>
                <a:lnTo>
                  <a:pt x="196005" y="331470"/>
                </a:lnTo>
                <a:lnTo>
                  <a:pt x="217700" y="324790"/>
                </a:lnTo>
                <a:lnTo>
                  <a:pt x="239204" y="315112"/>
                </a:lnTo>
                <a:lnTo>
                  <a:pt x="238355" y="312623"/>
                </a:lnTo>
                <a:lnTo>
                  <a:pt x="154800" y="312623"/>
                </a:lnTo>
                <a:lnTo>
                  <a:pt x="111503" y="305815"/>
                </a:lnTo>
                <a:lnTo>
                  <a:pt x="76282" y="286446"/>
                </a:lnTo>
                <a:lnTo>
                  <a:pt x="50024" y="256099"/>
                </a:lnTo>
                <a:lnTo>
                  <a:pt x="33618" y="216355"/>
                </a:lnTo>
                <a:lnTo>
                  <a:pt x="27952" y="168795"/>
                </a:lnTo>
                <a:lnTo>
                  <a:pt x="34177" y="122669"/>
                </a:lnTo>
                <a:lnTo>
                  <a:pt x="51860" y="82871"/>
                </a:lnTo>
                <a:lnTo>
                  <a:pt x="79516" y="51654"/>
                </a:lnTo>
                <a:lnTo>
                  <a:pt x="115658" y="31272"/>
                </a:lnTo>
                <a:lnTo>
                  <a:pt x="158800" y="23977"/>
                </a:lnTo>
                <a:lnTo>
                  <a:pt x="237705" y="23977"/>
                </a:lnTo>
                <a:lnTo>
                  <a:pt x="237705" y="17983"/>
                </a:lnTo>
                <a:lnTo>
                  <a:pt x="224108" y="11379"/>
                </a:lnTo>
                <a:lnTo>
                  <a:pt x="205740" y="5619"/>
                </a:lnTo>
                <a:lnTo>
                  <a:pt x="183627" y="1545"/>
                </a:lnTo>
                <a:lnTo>
                  <a:pt x="158800" y="0"/>
                </a:lnTo>
                <a:close/>
              </a:path>
              <a:path w="239395" h="337185">
                <a:moveTo>
                  <a:pt x="231711" y="293141"/>
                </a:moveTo>
                <a:lnTo>
                  <a:pt x="214498" y="301028"/>
                </a:lnTo>
                <a:lnTo>
                  <a:pt x="195880" y="307187"/>
                </a:lnTo>
                <a:lnTo>
                  <a:pt x="175949" y="311193"/>
                </a:lnTo>
                <a:lnTo>
                  <a:pt x="154800" y="312623"/>
                </a:lnTo>
                <a:lnTo>
                  <a:pt x="238355" y="312623"/>
                </a:lnTo>
                <a:lnTo>
                  <a:pt x="231711" y="293141"/>
                </a:lnTo>
                <a:close/>
              </a:path>
              <a:path w="239395" h="337185">
                <a:moveTo>
                  <a:pt x="237705" y="23977"/>
                </a:moveTo>
                <a:lnTo>
                  <a:pt x="158800" y="23977"/>
                </a:lnTo>
                <a:lnTo>
                  <a:pt x="182436" y="25482"/>
                </a:lnTo>
                <a:lnTo>
                  <a:pt x="202934" y="29654"/>
                </a:lnTo>
                <a:lnTo>
                  <a:pt x="221092" y="35979"/>
                </a:lnTo>
                <a:lnTo>
                  <a:pt x="237705" y="43942"/>
                </a:lnTo>
                <a:lnTo>
                  <a:pt x="237705" y="23977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bk object 22"/>
          <p:cNvSpPr/>
          <p:nvPr/>
        </p:nvSpPr>
        <p:spPr>
          <a:xfrm>
            <a:off x="9693383" y="2717246"/>
            <a:ext cx="298284" cy="298850"/>
          </a:xfrm>
          <a:custGeom>
            <a:avLst/>
            <a:gdLst/>
            <a:ahLst/>
            <a:cxnLst/>
            <a:rect l="l" t="t" r="r" b="b"/>
            <a:pathLst>
              <a:path w="261620" h="329564">
                <a:moveTo>
                  <a:pt x="26466" y="0"/>
                </a:moveTo>
                <a:lnTo>
                  <a:pt x="0" y="0"/>
                </a:lnTo>
                <a:lnTo>
                  <a:pt x="0" y="329095"/>
                </a:lnTo>
                <a:lnTo>
                  <a:pt x="19977" y="329095"/>
                </a:lnTo>
                <a:lnTo>
                  <a:pt x="54754" y="283146"/>
                </a:lnTo>
                <a:lnTo>
                  <a:pt x="25476" y="283146"/>
                </a:lnTo>
                <a:lnTo>
                  <a:pt x="25882" y="268728"/>
                </a:lnTo>
                <a:lnTo>
                  <a:pt x="26157" y="257806"/>
                </a:lnTo>
                <a:lnTo>
                  <a:pt x="26381" y="243120"/>
                </a:lnTo>
                <a:lnTo>
                  <a:pt x="26466" y="0"/>
                </a:lnTo>
                <a:close/>
              </a:path>
              <a:path w="261620" h="329564">
                <a:moveTo>
                  <a:pt x="261175" y="41948"/>
                </a:moveTo>
                <a:lnTo>
                  <a:pt x="234795" y="81976"/>
                </a:lnTo>
                <a:lnTo>
                  <a:pt x="234708" y="329095"/>
                </a:lnTo>
                <a:lnTo>
                  <a:pt x="261175" y="329095"/>
                </a:lnTo>
                <a:lnTo>
                  <a:pt x="261175" y="41948"/>
                </a:lnTo>
                <a:close/>
              </a:path>
              <a:path w="261620" h="329564">
                <a:moveTo>
                  <a:pt x="261175" y="0"/>
                </a:moveTo>
                <a:lnTo>
                  <a:pt x="237210" y="0"/>
                </a:lnTo>
                <a:lnTo>
                  <a:pt x="62210" y="232024"/>
                </a:lnTo>
                <a:lnTo>
                  <a:pt x="47999" y="251687"/>
                </a:lnTo>
                <a:lnTo>
                  <a:pt x="36131" y="268728"/>
                </a:lnTo>
                <a:lnTo>
                  <a:pt x="26466" y="283146"/>
                </a:lnTo>
                <a:lnTo>
                  <a:pt x="54754" y="283146"/>
                </a:lnTo>
                <a:lnTo>
                  <a:pt x="184772" y="111366"/>
                </a:lnTo>
                <a:lnTo>
                  <a:pt x="213860" y="71975"/>
                </a:lnTo>
                <a:lnTo>
                  <a:pt x="234708" y="41948"/>
                </a:lnTo>
                <a:lnTo>
                  <a:pt x="261175" y="41948"/>
                </a:lnTo>
                <a:lnTo>
                  <a:pt x="261175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bk object 23"/>
          <p:cNvSpPr/>
          <p:nvPr/>
        </p:nvSpPr>
        <p:spPr>
          <a:xfrm>
            <a:off x="10111361" y="2638904"/>
            <a:ext cx="298284" cy="377161"/>
          </a:xfrm>
          <a:custGeom>
            <a:avLst/>
            <a:gdLst/>
            <a:ahLst/>
            <a:cxnLst/>
            <a:rect l="l" t="t" r="r" b="b"/>
            <a:pathLst>
              <a:path w="261620" h="415925">
                <a:moveTo>
                  <a:pt x="86398" y="0"/>
                </a:moveTo>
                <a:lnTo>
                  <a:pt x="62433" y="0"/>
                </a:lnTo>
                <a:lnTo>
                  <a:pt x="66580" y="24843"/>
                </a:lnTo>
                <a:lnTo>
                  <a:pt x="79533" y="44445"/>
                </a:lnTo>
                <a:lnTo>
                  <a:pt x="100916" y="57305"/>
                </a:lnTo>
                <a:lnTo>
                  <a:pt x="130352" y="61925"/>
                </a:lnTo>
                <a:lnTo>
                  <a:pt x="159147" y="57305"/>
                </a:lnTo>
                <a:lnTo>
                  <a:pt x="180594" y="44445"/>
                </a:lnTo>
                <a:lnTo>
                  <a:pt x="183305" y="40449"/>
                </a:lnTo>
                <a:lnTo>
                  <a:pt x="130352" y="40449"/>
                </a:lnTo>
                <a:lnTo>
                  <a:pt x="109999" y="37218"/>
                </a:lnTo>
                <a:lnTo>
                  <a:pt x="96388" y="28463"/>
                </a:lnTo>
                <a:lnTo>
                  <a:pt x="88770" y="15589"/>
                </a:lnTo>
                <a:lnTo>
                  <a:pt x="86398" y="0"/>
                </a:lnTo>
                <a:close/>
              </a:path>
              <a:path w="261620" h="415925">
                <a:moveTo>
                  <a:pt x="198259" y="0"/>
                </a:moveTo>
                <a:lnTo>
                  <a:pt x="174294" y="0"/>
                </a:lnTo>
                <a:lnTo>
                  <a:pt x="171922" y="15589"/>
                </a:lnTo>
                <a:lnTo>
                  <a:pt x="164306" y="28463"/>
                </a:lnTo>
                <a:lnTo>
                  <a:pt x="150698" y="37218"/>
                </a:lnTo>
                <a:lnTo>
                  <a:pt x="130352" y="40449"/>
                </a:lnTo>
                <a:lnTo>
                  <a:pt x="183305" y="40449"/>
                </a:lnTo>
                <a:lnTo>
                  <a:pt x="193896" y="24843"/>
                </a:lnTo>
                <a:lnTo>
                  <a:pt x="198259" y="0"/>
                </a:lnTo>
                <a:close/>
              </a:path>
              <a:path w="261620" h="415925">
                <a:moveTo>
                  <a:pt x="26479" y="86398"/>
                </a:moveTo>
                <a:lnTo>
                  <a:pt x="0" y="86398"/>
                </a:lnTo>
                <a:lnTo>
                  <a:pt x="0" y="415493"/>
                </a:lnTo>
                <a:lnTo>
                  <a:pt x="19977" y="415493"/>
                </a:lnTo>
                <a:lnTo>
                  <a:pt x="54755" y="369544"/>
                </a:lnTo>
                <a:lnTo>
                  <a:pt x="25476" y="369544"/>
                </a:lnTo>
                <a:lnTo>
                  <a:pt x="25885" y="355126"/>
                </a:lnTo>
                <a:lnTo>
                  <a:pt x="26163" y="344204"/>
                </a:lnTo>
                <a:lnTo>
                  <a:pt x="26392" y="329518"/>
                </a:lnTo>
                <a:lnTo>
                  <a:pt x="26479" y="86398"/>
                </a:lnTo>
                <a:close/>
              </a:path>
              <a:path w="261620" h="415925">
                <a:moveTo>
                  <a:pt x="261175" y="128346"/>
                </a:moveTo>
                <a:lnTo>
                  <a:pt x="235724" y="128346"/>
                </a:lnTo>
                <a:lnTo>
                  <a:pt x="235322" y="142210"/>
                </a:lnTo>
                <a:lnTo>
                  <a:pt x="235026" y="153685"/>
                </a:lnTo>
                <a:lnTo>
                  <a:pt x="234796" y="168372"/>
                </a:lnTo>
                <a:lnTo>
                  <a:pt x="234708" y="415493"/>
                </a:lnTo>
                <a:lnTo>
                  <a:pt x="261175" y="415493"/>
                </a:lnTo>
                <a:lnTo>
                  <a:pt x="261175" y="128346"/>
                </a:lnTo>
                <a:close/>
              </a:path>
              <a:path w="261620" h="415925">
                <a:moveTo>
                  <a:pt x="261175" y="86398"/>
                </a:moveTo>
                <a:lnTo>
                  <a:pt x="78905" y="296138"/>
                </a:lnTo>
                <a:lnTo>
                  <a:pt x="48010" y="338085"/>
                </a:lnTo>
                <a:lnTo>
                  <a:pt x="26479" y="369544"/>
                </a:lnTo>
                <a:lnTo>
                  <a:pt x="54755" y="369544"/>
                </a:lnTo>
                <a:lnTo>
                  <a:pt x="184785" y="197751"/>
                </a:lnTo>
                <a:lnTo>
                  <a:pt x="213866" y="158367"/>
                </a:lnTo>
                <a:lnTo>
                  <a:pt x="234708" y="128346"/>
                </a:lnTo>
                <a:lnTo>
                  <a:pt x="261175" y="128346"/>
                </a:lnTo>
                <a:lnTo>
                  <a:pt x="261175" y="86398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bk object 24"/>
          <p:cNvSpPr/>
          <p:nvPr/>
        </p:nvSpPr>
        <p:spPr>
          <a:xfrm>
            <a:off x="10515693" y="2714979"/>
            <a:ext cx="272944" cy="305760"/>
          </a:xfrm>
          <a:custGeom>
            <a:avLst/>
            <a:gdLst/>
            <a:ahLst/>
            <a:cxnLst/>
            <a:rect l="l" t="t" r="r" b="b"/>
            <a:pathLst>
              <a:path w="239395" h="337185">
                <a:moveTo>
                  <a:pt x="158813" y="0"/>
                </a:moveTo>
                <a:lnTo>
                  <a:pt x="114448" y="5994"/>
                </a:lnTo>
                <a:lnTo>
                  <a:pt x="75910" y="22989"/>
                </a:lnTo>
                <a:lnTo>
                  <a:pt x="44197" y="49499"/>
                </a:lnTo>
                <a:lnTo>
                  <a:pt x="20309" y="84042"/>
                </a:lnTo>
                <a:lnTo>
                  <a:pt x="5243" y="125131"/>
                </a:lnTo>
                <a:lnTo>
                  <a:pt x="0" y="171284"/>
                </a:lnTo>
                <a:lnTo>
                  <a:pt x="4765" y="216999"/>
                </a:lnTo>
                <a:lnTo>
                  <a:pt x="18644" y="256982"/>
                </a:lnTo>
                <a:lnTo>
                  <a:pt x="41013" y="290083"/>
                </a:lnTo>
                <a:lnTo>
                  <a:pt x="71246" y="315152"/>
                </a:lnTo>
                <a:lnTo>
                  <a:pt x="108718" y="331037"/>
                </a:lnTo>
                <a:lnTo>
                  <a:pt x="152806" y="336588"/>
                </a:lnTo>
                <a:lnTo>
                  <a:pt x="174316" y="335339"/>
                </a:lnTo>
                <a:lnTo>
                  <a:pt x="196010" y="331470"/>
                </a:lnTo>
                <a:lnTo>
                  <a:pt x="217702" y="324790"/>
                </a:lnTo>
                <a:lnTo>
                  <a:pt x="239204" y="315112"/>
                </a:lnTo>
                <a:lnTo>
                  <a:pt x="238355" y="312623"/>
                </a:lnTo>
                <a:lnTo>
                  <a:pt x="154800" y="312623"/>
                </a:lnTo>
                <a:lnTo>
                  <a:pt x="111509" y="305815"/>
                </a:lnTo>
                <a:lnTo>
                  <a:pt x="76292" y="286446"/>
                </a:lnTo>
                <a:lnTo>
                  <a:pt x="50036" y="256099"/>
                </a:lnTo>
                <a:lnTo>
                  <a:pt x="33631" y="216355"/>
                </a:lnTo>
                <a:lnTo>
                  <a:pt x="27965" y="168795"/>
                </a:lnTo>
                <a:lnTo>
                  <a:pt x="34190" y="122669"/>
                </a:lnTo>
                <a:lnTo>
                  <a:pt x="51873" y="82871"/>
                </a:lnTo>
                <a:lnTo>
                  <a:pt x="79529" y="51654"/>
                </a:lnTo>
                <a:lnTo>
                  <a:pt x="115671" y="31272"/>
                </a:lnTo>
                <a:lnTo>
                  <a:pt x="158813" y="23977"/>
                </a:lnTo>
                <a:lnTo>
                  <a:pt x="237718" y="23977"/>
                </a:lnTo>
                <a:lnTo>
                  <a:pt x="237718" y="17983"/>
                </a:lnTo>
                <a:lnTo>
                  <a:pt x="224121" y="11379"/>
                </a:lnTo>
                <a:lnTo>
                  <a:pt x="205752" y="5619"/>
                </a:lnTo>
                <a:lnTo>
                  <a:pt x="183640" y="1545"/>
                </a:lnTo>
                <a:lnTo>
                  <a:pt x="158813" y="0"/>
                </a:lnTo>
                <a:close/>
              </a:path>
              <a:path w="239395" h="337185">
                <a:moveTo>
                  <a:pt x="231711" y="293141"/>
                </a:moveTo>
                <a:lnTo>
                  <a:pt x="214505" y="301028"/>
                </a:lnTo>
                <a:lnTo>
                  <a:pt x="195889" y="307187"/>
                </a:lnTo>
                <a:lnTo>
                  <a:pt x="175956" y="311193"/>
                </a:lnTo>
                <a:lnTo>
                  <a:pt x="154800" y="312623"/>
                </a:lnTo>
                <a:lnTo>
                  <a:pt x="238355" y="312623"/>
                </a:lnTo>
                <a:lnTo>
                  <a:pt x="231711" y="293141"/>
                </a:lnTo>
                <a:close/>
              </a:path>
              <a:path w="239395" h="337185">
                <a:moveTo>
                  <a:pt x="237718" y="23977"/>
                </a:moveTo>
                <a:lnTo>
                  <a:pt x="158813" y="23977"/>
                </a:lnTo>
                <a:lnTo>
                  <a:pt x="182447" y="25482"/>
                </a:lnTo>
                <a:lnTo>
                  <a:pt x="202942" y="29654"/>
                </a:lnTo>
                <a:lnTo>
                  <a:pt x="221099" y="35979"/>
                </a:lnTo>
                <a:lnTo>
                  <a:pt x="237718" y="43942"/>
                </a:lnTo>
                <a:lnTo>
                  <a:pt x="237718" y="23977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bk object 25"/>
          <p:cNvSpPr/>
          <p:nvPr/>
        </p:nvSpPr>
        <p:spPr>
          <a:xfrm>
            <a:off x="10872725" y="2714977"/>
            <a:ext cx="240365" cy="301153"/>
          </a:xfrm>
          <a:custGeom>
            <a:avLst/>
            <a:gdLst/>
            <a:ahLst/>
            <a:cxnLst/>
            <a:rect l="l" t="t" r="r" b="b"/>
            <a:pathLst>
              <a:path w="210820" h="332104">
                <a:moveTo>
                  <a:pt x="26479" y="2501"/>
                </a:moveTo>
                <a:lnTo>
                  <a:pt x="0" y="2501"/>
                </a:lnTo>
                <a:lnTo>
                  <a:pt x="0" y="331597"/>
                </a:lnTo>
                <a:lnTo>
                  <a:pt x="26479" y="331597"/>
                </a:lnTo>
                <a:lnTo>
                  <a:pt x="26479" y="178777"/>
                </a:lnTo>
                <a:lnTo>
                  <a:pt x="121368" y="178777"/>
                </a:lnTo>
                <a:lnTo>
                  <a:pt x="116060" y="173087"/>
                </a:lnTo>
                <a:lnTo>
                  <a:pt x="103378" y="165798"/>
                </a:lnTo>
                <a:lnTo>
                  <a:pt x="103378" y="164807"/>
                </a:lnTo>
                <a:lnTo>
                  <a:pt x="112946" y="155816"/>
                </a:lnTo>
                <a:lnTo>
                  <a:pt x="26479" y="155816"/>
                </a:lnTo>
                <a:lnTo>
                  <a:pt x="26479" y="2501"/>
                </a:lnTo>
                <a:close/>
              </a:path>
              <a:path w="210820" h="332104">
                <a:moveTo>
                  <a:pt x="121368" y="178777"/>
                </a:moveTo>
                <a:lnTo>
                  <a:pt x="78905" y="178777"/>
                </a:lnTo>
                <a:lnTo>
                  <a:pt x="87359" y="181431"/>
                </a:lnTo>
                <a:lnTo>
                  <a:pt x="97451" y="189515"/>
                </a:lnTo>
                <a:lnTo>
                  <a:pt x="108760" y="203220"/>
                </a:lnTo>
                <a:lnTo>
                  <a:pt x="120865" y="222732"/>
                </a:lnTo>
                <a:lnTo>
                  <a:pt x="180784" y="331597"/>
                </a:lnTo>
                <a:lnTo>
                  <a:pt x="210756" y="331597"/>
                </a:lnTo>
                <a:lnTo>
                  <a:pt x="150825" y="223227"/>
                </a:lnTo>
                <a:lnTo>
                  <a:pt x="138986" y="202458"/>
                </a:lnTo>
                <a:lnTo>
                  <a:pt x="127663" y="185526"/>
                </a:lnTo>
                <a:lnTo>
                  <a:pt x="121368" y="178777"/>
                </a:lnTo>
                <a:close/>
              </a:path>
              <a:path w="210820" h="332104">
                <a:moveTo>
                  <a:pt x="195262" y="0"/>
                </a:moveTo>
                <a:lnTo>
                  <a:pt x="189763" y="0"/>
                </a:lnTo>
                <a:lnTo>
                  <a:pt x="172886" y="2653"/>
                </a:lnTo>
                <a:lnTo>
                  <a:pt x="159935" y="9990"/>
                </a:lnTo>
                <a:lnTo>
                  <a:pt x="150163" y="21072"/>
                </a:lnTo>
                <a:lnTo>
                  <a:pt x="142824" y="34963"/>
                </a:lnTo>
                <a:lnTo>
                  <a:pt x="129340" y="74281"/>
                </a:lnTo>
                <a:lnTo>
                  <a:pt x="115428" y="113553"/>
                </a:lnTo>
                <a:lnTo>
                  <a:pt x="94866" y="143744"/>
                </a:lnTo>
                <a:lnTo>
                  <a:pt x="61429" y="155816"/>
                </a:lnTo>
                <a:lnTo>
                  <a:pt x="112946" y="155816"/>
                </a:lnTo>
                <a:lnTo>
                  <a:pt x="128034" y="141638"/>
                </a:lnTo>
                <a:lnTo>
                  <a:pt x="144076" y="109058"/>
                </a:lnTo>
                <a:lnTo>
                  <a:pt x="155625" y="74139"/>
                </a:lnTo>
                <a:lnTo>
                  <a:pt x="166801" y="43954"/>
                </a:lnTo>
                <a:lnTo>
                  <a:pt x="171270" y="36218"/>
                </a:lnTo>
                <a:lnTo>
                  <a:pt x="176725" y="30405"/>
                </a:lnTo>
                <a:lnTo>
                  <a:pt x="183587" y="26747"/>
                </a:lnTo>
                <a:lnTo>
                  <a:pt x="192278" y="25476"/>
                </a:lnTo>
                <a:lnTo>
                  <a:pt x="206247" y="25476"/>
                </a:lnTo>
                <a:lnTo>
                  <a:pt x="206247" y="2501"/>
                </a:lnTo>
                <a:lnTo>
                  <a:pt x="200761" y="508"/>
                </a:lnTo>
                <a:lnTo>
                  <a:pt x="195262" y="0"/>
                </a:lnTo>
                <a:close/>
              </a:path>
              <a:path w="210820" h="332104">
                <a:moveTo>
                  <a:pt x="206247" y="25476"/>
                </a:moveTo>
                <a:lnTo>
                  <a:pt x="196761" y="25476"/>
                </a:lnTo>
                <a:lnTo>
                  <a:pt x="200761" y="25971"/>
                </a:lnTo>
                <a:lnTo>
                  <a:pt x="206247" y="27965"/>
                </a:lnTo>
                <a:lnTo>
                  <a:pt x="206247" y="25476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bk object 26"/>
          <p:cNvSpPr/>
          <p:nvPr/>
        </p:nvSpPr>
        <p:spPr>
          <a:xfrm>
            <a:off x="11160873" y="2716343"/>
            <a:ext cx="299732" cy="299426"/>
          </a:xfrm>
          <a:custGeom>
            <a:avLst/>
            <a:gdLst/>
            <a:ahLst/>
            <a:cxnLst/>
            <a:rect l="l" t="t" r="r" b="b"/>
            <a:pathLst>
              <a:path w="262890" h="330200">
                <a:moveTo>
                  <a:pt x="139344" y="0"/>
                </a:moveTo>
                <a:lnTo>
                  <a:pt x="123355" y="0"/>
                </a:lnTo>
                <a:lnTo>
                  <a:pt x="0" y="330085"/>
                </a:lnTo>
                <a:lnTo>
                  <a:pt x="28981" y="330085"/>
                </a:lnTo>
                <a:lnTo>
                  <a:pt x="61925" y="239204"/>
                </a:lnTo>
                <a:lnTo>
                  <a:pt x="228727" y="239204"/>
                </a:lnTo>
                <a:lnTo>
                  <a:pt x="220142" y="216230"/>
                </a:lnTo>
                <a:lnTo>
                  <a:pt x="70916" y="216230"/>
                </a:lnTo>
                <a:lnTo>
                  <a:pt x="109880" y="108356"/>
                </a:lnTo>
                <a:lnTo>
                  <a:pt x="117230" y="87764"/>
                </a:lnTo>
                <a:lnTo>
                  <a:pt x="122988" y="71715"/>
                </a:lnTo>
                <a:lnTo>
                  <a:pt x="127434" y="59130"/>
                </a:lnTo>
                <a:lnTo>
                  <a:pt x="130848" y="48933"/>
                </a:lnTo>
                <a:lnTo>
                  <a:pt x="157629" y="48933"/>
                </a:lnTo>
                <a:lnTo>
                  <a:pt x="139344" y="0"/>
                </a:lnTo>
                <a:close/>
              </a:path>
              <a:path w="262890" h="330200">
                <a:moveTo>
                  <a:pt x="228727" y="239204"/>
                </a:moveTo>
                <a:lnTo>
                  <a:pt x="200761" y="239204"/>
                </a:lnTo>
                <a:lnTo>
                  <a:pt x="233730" y="330085"/>
                </a:lnTo>
                <a:lnTo>
                  <a:pt x="262686" y="330085"/>
                </a:lnTo>
                <a:lnTo>
                  <a:pt x="228727" y="239204"/>
                </a:lnTo>
                <a:close/>
              </a:path>
              <a:path w="262890" h="330200">
                <a:moveTo>
                  <a:pt x="157629" y="48933"/>
                </a:moveTo>
                <a:lnTo>
                  <a:pt x="131851" y="48933"/>
                </a:lnTo>
                <a:lnTo>
                  <a:pt x="135479" y="59130"/>
                </a:lnTo>
                <a:lnTo>
                  <a:pt x="145545" y="87764"/>
                </a:lnTo>
                <a:lnTo>
                  <a:pt x="152831" y="108356"/>
                </a:lnTo>
                <a:lnTo>
                  <a:pt x="191770" y="216230"/>
                </a:lnTo>
                <a:lnTo>
                  <a:pt x="220142" y="216230"/>
                </a:lnTo>
                <a:lnTo>
                  <a:pt x="157629" y="48933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bk object 27"/>
          <p:cNvSpPr/>
          <p:nvPr/>
        </p:nvSpPr>
        <p:spPr>
          <a:xfrm>
            <a:off x="11508235" y="2717248"/>
            <a:ext cx="233848" cy="298850"/>
          </a:xfrm>
          <a:custGeom>
            <a:avLst/>
            <a:gdLst/>
            <a:ahLst/>
            <a:cxnLst/>
            <a:rect l="l" t="t" r="r" b="b"/>
            <a:pathLst>
              <a:path w="205104" h="329564">
                <a:moveTo>
                  <a:pt x="204749" y="0"/>
                </a:moveTo>
                <a:lnTo>
                  <a:pt x="132346" y="0"/>
                </a:lnTo>
                <a:lnTo>
                  <a:pt x="91328" y="5898"/>
                </a:lnTo>
                <a:lnTo>
                  <a:pt x="58554" y="23593"/>
                </a:lnTo>
                <a:lnTo>
                  <a:pt x="36832" y="53085"/>
                </a:lnTo>
                <a:lnTo>
                  <a:pt x="28968" y="94373"/>
                </a:lnTo>
                <a:lnTo>
                  <a:pt x="32886" y="123069"/>
                </a:lnTo>
                <a:lnTo>
                  <a:pt x="44576" y="147127"/>
                </a:lnTo>
                <a:lnTo>
                  <a:pt x="63944" y="165659"/>
                </a:lnTo>
                <a:lnTo>
                  <a:pt x="90893" y="177774"/>
                </a:lnTo>
                <a:lnTo>
                  <a:pt x="90893" y="178777"/>
                </a:lnTo>
                <a:lnTo>
                  <a:pt x="62309" y="211640"/>
                </a:lnTo>
                <a:lnTo>
                  <a:pt x="0" y="329095"/>
                </a:lnTo>
                <a:lnTo>
                  <a:pt x="30467" y="329095"/>
                </a:lnTo>
                <a:lnTo>
                  <a:pt x="83413" y="228219"/>
                </a:lnTo>
                <a:lnTo>
                  <a:pt x="95297" y="208499"/>
                </a:lnTo>
                <a:lnTo>
                  <a:pt x="106624" y="194822"/>
                </a:lnTo>
                <a:lnTo>
                  <a:pt x="116830" y="186858"/>
                </a:lnTo>
                <a:lnTo>
                  <a:pt x="125348" y="184277"/>
                </a:lnTo>
                <a:lnTo>
                  <a:pt x="204749" y="184277"/>
                </a:lnTo>
                <a:lnTo>
                  <a:pt x="204749" y="161302"/>
                </a:lnTo>
                <a:lnTo>
                  <a:pt x="131343" y="161302"/>
                </a:lnTo>
                <a:lnTo>
                  <a:pt x="101942" y="157385"/>
                </a:lnTo>
                <a:lnTo>
                  <a:pt x="78160" y="145322"/>
                </a:lnTo>
                <a:lnTo>
                  <a:pt x="62243" y="124644"/>
                </a:lnTo>
                <a:lnTo>
                  <a:pt x="56438" y="94881"/>
                </a:lnTo>
                <a:lnTo>
                  <a:pt x="62244" y="63000"/>
                </a:lnTo>
                <a:lnTo>
                  <a:pt x="78536" y="40571"/>
                </a:lnTo>
                <a:lnTo>
                  <a:pt x="103630" y="27317"/>
                </a:lnTo>
                <a:lnTo>
                  <a:pt x="135839" y="22961"/>
                </a:lnTo>
                <a:lnTo>
                  <a:pt x="204749" y="22961"/>
                </a:lnTo>
                <a:lnTo>
                  <a:pt x="204749" y="0"/>
                </a:lnTo>
                <a:close/>
              </a:path>
              <a:path w="205104" h="329564">
                <a:moveTo>
                  <a:pt x="204749" y="184277"/>
                </a:moveTo>
                <a:lnTo>
                  <a:pt x="178282" y="184277"/>
                </a:lnTo>
                <a:lnTo>
                  <a:pt x="178282" y="329095"/>
                </a:lnTo>
                <a:lnTo>
                  <a:pt x="204749" y="329095"/>
                </a:lnTo>
                <a:lnTo>
                  <a:pt x="204749" y="184277"/>
                </a:lnTo>
                <a:close/>
              </a:path>
              <a:path w="205104" h="329564">
                <a:moveTo>
                  <a:pt x="204749" y="22961"/>
                </a:moveTo>
                <a:lnTo>
                  <a:pt x="178282" y="22961"/>
                </a:lnTo>
                <a:lnTo>
                  <a:pt x="178282" y="161302"/>
                </a:lnTo>
                <a:lnTo>
                  <a:pt x="204749" y="161302"/>
                </a:lnTo>
                <a:lnTo>
                  <a:pt x="204749" y="22961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bk object 28"/>
          <p:cNvSpPr/>
          <p:nvPr/>
        </p:nvSpPr>
        <p:spPr>
          <a:xfrm>
            <a:off x="7934890" y="3094682"/>
            <a:ext cx="214301" cy="298850"/>
          </a:xfrm>
          <a:custGeom>
            <a:avLst/>
            <a:gdLst/>
            <a:ahLst/>
            <a:cxnLst/>
            <a:rect l="l" t="t" r="r" b="b"/>
            <a:pathLst>
              <a:path w="187959" h="329564">
                <a:moveTo>
                  <a:pt x="173304" y="0"/>
                </a:moveTo>
                <a:lnTo>
                  <a:pt x="0" y="0"/>
                </a:lnTo>
                <a:lnTo>
                  <a:pt x="0" y="329095"/>
                </a:lnTo>
                <a:lnTo>
                  <a:pt x="67932" y="329095"/>
                </a:lnTo>
                <a:lnTo>
                  <a:pt x="122468" y="322250"/>
                </a:lnTo>
                <a:lnTo>
                  <a:pt x="153347" y="306120"/>
                </a:lnTo>
                <a:lnTo>
                  <a:pt x="26479" y="306120"/>
                </a:lnTo>
                <a:lnTo>
                  <a:pt x="26479" y="162293"/>
                </a:lnTo>
                <a:lnTo>
                  <a:pt x="155641" y="162293"/>
                </a:lnTo>
                <a:lnTo>
                  <a:pt x="140830" y="152311"/>
                </a:lnTo>
                <a:lnTo>
                  <a:pt x="125297" y="146487"/>
                </a:lnTo>
                <a:lnTo>
                  <a:pt x="106814" y="142443"/>
                </a:lnTo>
                <a:lnTo>
                  <a:pt x="84867" y="140084"/>
                </a:lnTo>
                <a:lnTo>
                  <a:pt x="58940" y="139318"/>
                </a:lnTo>
                <a:lnTo>
                  <a:pt x="26479" y="139318"/>
                </a:lnTo>
                <a:lnTo>
                  <a:pt x="26479" y="22961"/>
                </a:lnTo>
                <a:lnTo>
                  <a:pt x="163309" y="22961"/>
                </a:lnTo>
                <a:lnTo>
                  <a:pt x="173304" y="0"/>
                </a:lnTo>
                <a:close/>
              </a:path>
              <a:path w="187959" h="329564">
                <a:moveTo>
                  <a:pt x="155641" y="162293"/>
                </a:moveTo>
                <a:lnTo>
                  <a:pt x="60934" y="162293"/>
                </a:lnTo>
                <a:lnTo>
                  <a:pt x="81689" y="162801"/>
                </a:lnTo>
                <a:lnTo>
                  <a:pt x="99263" y="164479"/>
                </a:lnTo>
                <a:lnTo>
                  <a:pt x="141062" y="182449"/>
                </a:lnTo>
                <a:lnTo>
                  <a:pt x="159804" y="234200"/>
                </a:lnTo>
                <a:lnTo>
                  <a:pt x="153969" y="266087"/>
                </a:lnTo>
                <a:lnTo>
                  <a:pt x="136713" y="288515"/>
                </a:lnTo>
                <a:lnTo>
                  <a:pt x="108406" y="301766"/>
                </a:lnTo>
                <a:lnTo>
                  <a:pt x="69418" y="306120"/>
                </a:lnTo>
                <a:lnTo>
                  <a:pt x="153347" y="306120"/>
                </a:lnTo>
                <a:lnTo>
                  <a:pt x="159683" y="302810"/>
                </a:lnTo>
                <a:lnTo>
                  <a:pt x="180982" y="272414"/>
                </a:lnTo>
                <a:lnTo>
                  <a:pt x="187769" y="232702"/>
                </a:lnTo>
                <a:lnTo>
                  <a:pt x="185071" y="207434"/>
                </a:lnTo>
                <a:lnTo>
                  <a:pt x="176663" y="185205"/>
                </a:lnTo>
                <a:lnTo>
                  <a:pt x="162073" y="166627"/>
                </a:lnTo>
                <a:lnTo>
                  <a:pt x="155641" y="162293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bk object 29"/>
          <p:cNvSpPr/>
          <p:nvPr/>
        </p:nvSpPr>
        <p:spPr>
          <a:xfrm>
            <a:off x="8249815" y="3094676"/>
            <a:ext cx="298284" cy="298850"/>
          </a:xfrm>
          <a:custGeom>
            <a:avLst/>
            <a:gdLst/>
            <a:ahLst/>
            <a:cxnLst/>
            <a:rect l="l" t="t" r="r" b="b"/>
            <a:pathLst>
              <a:path w="261620" h="329564">
                <a:moveTo>
                  <a:pt x="26466" y="0"/>
                </a:moveTo>
                <a:lnTo>
                  <a:pt x="0" y="0"/>
                </a:lnTo>
                <a:lnTo>
                  <a:pt x="0" y="329095"/>
                </a:lnTo>
                <a:lnTo>
                  <a:pt x="19977" y="329095"/>
                </a:lnTo>
                <a:lnTo>
                  <a:pt x="54754" y="283146"/>
                </a:lnTo>
                <a:lnTo>
                  <a:pt x="25476" y="283146"/>
                </a:lnTo>
                <a:lnTo>
                  <a:pt x="25882" y="268728"/>
                </a:lnTo>
                <a:lnTo>
                  <a:pt x="26157" y="257806"/>
                </a:lnTo>
                <a:lnTo>
                  <a:pt x="26381" y="243120"/>
                </a:lnTo>
                <a:lnTo>
                  <a:pt x="26466" y="0"/>
                </a:lnTo>
                <a:close/>
              </a:path>
              <a:path w="261620" h="329564">
                <a:moveTo>
                  <a:pt x="261175" y="41948"/>
                </a:moveTo>
                <a:lnTo>
                  <a:pt x="234795" y="81976"/>
                </a:lnTo>
                <a:lnTo>
                  <a:pt x="234708" y="329095"/>
                </a:lnTo>
                <a:lnTo>
                  <a:pt x="261175" y="329095"/>
                </a:lnTo>
                <a:lnTo>
                  <a:pt x="261175" y="41948"/>
                </a:lnTo>
                <a:close/>
              </a:path>
              <a:path w="261620" h="329564">
                <a:moveTo>
                  <a:pt x="261175" y="0"/>
                </a:moveTo>
                <a:lnTo>
                  <a:pt x="237210" y="0"/>
                </a:lnTo>
                <a:lnTo>
                  <a:pt x="62210" y="232024"/>
                </a:lnTo>
                <a:lnTo>
                  <a:pt x="47999" y="251687"/>
                </a:lnTo>
                <a:lnTo>
                  <a:pt x="36131" y="268728"/>
                </a:lnTo>
                <a:lnTo>
                  <a:pt x="26466" y="283146"/>
                </a:lnTo>
                <a:lnTo>
                  <a:pt x="54754" y="283146"/>
                </a:lnTo>
                <a:lnTo>
                  <a:pt x="184772" y="111366"/>
                </a:lnTo>
                <a:lnTo>
                  <a:pt x="213860" y="71975"/>
                </a:lnTo>
                <a:lnTo>
                  <a:pt x="234708" y="41948"/>
                </a:lnTo>
                <a:lnTo>
                  <a:pt x="261175" y="41948"/>
                </a:lnTo>
                <a:lnTo>
                  <a:pt x="261175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bk object 30"/>
          <p:cNvSpPr/>
          <p:nvPr/>
        </p:nvSpPr>
        <p:spPr>
          <a:xfrm>
            <a:off x="8648439" y="3092411"/>
            <a:ext cx="360547" cy="305760"/>
          </a:xfrm>
          <a:custGeom>
            <a:avLst/>
            <a:gdLst/>
            <a:ahLst/>
            <a:cxnLst/>
            <a:rect l="l" t="t" r="r" b="b"/>
            <a:pathLst>
              <a:path w="316229" h="337185">
                <a:moveTo>
                  <a:pt x="157797" y="0"/>
                </a:moveTo>
                <a:lnTo>
                  <a:pt x="114724" y="5567"/>
                </a:lnTo>
                <a:lnTo>
                  <a:pt x="76715" y="21567"/>
                </a:lnTo>
                <a:lnTo>
                  <a:pt x="45004" y="46945"/>
                </a:lnTo>
                <a:lnTo>
                  <a:pt x="20824" y="80645"/>
                </a:lnTo>
                <a:lnTo>
                  <a:pt x="5411" y="121614"/>
                </a:lnTo>
                <a:lnTo>
                  <a:pt x="0" y="168795"/>
                </a:lnTo>
                <a:lnTo>
                  <a:pt x="5480" y="216943"/>
                </a:lnTo>
                <a:lnTo>
                  <a:pt x="21044" y="258017"/>
                </a:lnTo>
                <a:lnTo>
                  <a:pt x="45375" y="291268"/>
                </a:lnTo>
                <a:lnTo>
                  <a:pt x="77155" y="315946"/>
                </a:lnTo>
                <a:lnTo>
                  <a:pt x="115068" y="331302"/>
                </a:lnTo>
                <a:lnTo>
                  <a:pt x="157797" y="336588"/>
                </a:lnTo>
                <a:lnTo>
                  <a:pt x="199830" y="331372"/>
                </a:lnTo>
                <a:lnTo>
                  <a:pt x="237550" y="316169"/>
                </a:lnTo>
                <a:lnTo>
                  <a:pt x="242166" y="312623"/>
                </a:lnTo>
                <a:lnTo>
                  <a:pt x="157797" y="312623"/>
                </a:lnTo>
                <a:lnTo>
                  <a:pt x="113995" y="305767"/>
                </a:lnTo>
                <a:lnTo>
                  <a:pt x="78009" y="286304"/>
                </a:lnTo>
                <a:lnTo>
                  <a:pt x="50941" y="255885"/>
                </a:lnTo>
                <a:lnTo>
                  <a:pt x="33893" y="216164"/>
                </a:lnTo>
                <a:lnTo>
                  <a:pt x="27965" y="168795"/>
                </a:lnTo>
                <a:lnTo>
                  <a:pt x="33893" y="121323"/>
                </a:lnTo>
                <a:lnTo>
                  <a:pt x="50941" y="81357"/>
                </a:lnTo>
                <a:lnTo>
                  <a:pt x="78009" y="50645"/>
                </a:lnTo>
                <a:lnTo>
                  <a:pt x="113995" y="30935"/>
                </a:lnTo>
                <a:lnTo>
                  <a:pt x="157797" y="23977"/>
                </a:lnTo>
                <a:lnTo>
                  <a:pt x="241974" y="23977"/>
                </a:lnTo>
                <a:lnTo>
                  <a:pt x="239554" y="22010"/>
                </a:lnTo>
                <a:lnTo>
                  <a:pt x="201395" y="5706"/>
                </a:lnTo>
                <a:lnTo>
                  <a:pt x="157797" y="0"/>
                </a:lnTo>
                <a:close/>
              </a:path>
              <a:path w="316229" h="337185">
                <a:moveTo>
                  <a:pt x="241974" y="23977"/>
                </a:moveTo>
                <a:lnTo>
                  <a:pt x="157797" y="23977"/>
                </a:lnTo>
                <a:lnTo>
                  <a:pt x="203712" y="31463"/>
                </a:lnTo>
                <a:lnTo>
                  <a:pt x="239965" y="52228"/>
                </a:lnTo>
                <a:lnTo>
                  <a:pt x="266245" y="83732"/>
                </a:lnTo>
                <a:lnTo>
                  <a:pt x="282241" y="123435"/>
                </a:lnTo>
                <a:lnTo>
                  <a:pt x="287642" y="168795"/>
                </a:lnTo>
                <a:lnTo>
                  <a:pt x="281713" y="216164"/>
                </a:lnTo>
                <a:lnTo>
                  <a:pt x="264661" y="255885"/>
                </a:lnTo>
                <a:lnTo>
                  <a:pt x="237589" y="286304"/>
                </a:lnTo>
                <a:lnTo>
                  <a:pt x="201600" y="305767"/>
                </a:lnTo>
                <a:lnTo>
                  <a:pt x="157797" y="312623"/>
                </a:lnTo>
                <a:lnTo>
                  <a:pt x="242166" y="312623"/>
                </a:lnTo>
                <a:lnTo>
                  <a:pt x="269473" y="291644"/>
                </a:lnTo>
                <a:lnTo>
                  <a:pt x="294113" y="258463"/>
                </a:lnTo>
                <a:lnTo>
                  <a:pt x="309986" y="217291"/>
                </a:lnTo>
                <a:lnTo>
                  <a:pt x="315607" y="168795"/>
                </a:lnTo>
                <a:lnTo>
                  <a:pt x="310299" y="122306"/>
                </a:lnTo>
                <a:lnTo>
                  <a:pt x="295115" y="81532"/>
                </a:lnTo>
                <a:lnTo>
                  <a:pt x="271164" y="47693"/>
                </a:lnTo>
                <a:lnTo>
                  <a:pt x="241974" y="23977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bk object 31"/>
          <p:cNvSpPr/>
          <p:nvPr/>
        </p:nvSpPr>
        <p:spPr>
          <a:xfrm>
            <a:off x="9070407" y="3093775"/>
            <a:ext cx="299732" cy="299426"/>
          </a:xfrm>
          <a:custGeom>
            <a:avLst/>
            <a:gdLst/>
            <a:ahLst/>
            <a:cxnLst/>
            <a:rect l="l" t="t" r="r" b="b"/>
            <a:pathLst>
              <a:path w="262890" h="330200">
                <a:moveTo>
                  <a:pt x="139331" y="0"/>
                </a:moveTo>
                <a:lnTo>
                  <a:pt x="123355" y="0"/>
                </a:lnTo>
                <a:lnTo>
                  <a:pt x="0" y="330085"/>
                </a:lnTo>
                <a:lnTo>
                  <a:pt x="28968" y="330085"/>
                </a:lnTo>
                <a:lnTo>
                  <a:pt x="61925" y="239204"/>
                </a:lnTo>
                <a:lnTo>
                  <a:pt x="228723" y="239204"/>
                </a:lnTo>
                <a:lnTo>
                  <a:pt x="220138" y="216230"/>
                </a:lnTo>
                <a:lnTo>
                  <a:pt x="70916" y="216230"/>
                </a:lnTo>
                <a:lnTo>
                  <a:pt x="109867" y="108356"/>
                </a:lnTo>
                <a:lnTo>
                  <a:pt x="117217" y="87764"/>
                </a:lnTo>
                <a:lnTo>
                  <a:pt x="122975" y="71715"/>
                </a:lnTo>
                <a:lnTo>
                  <a:pt x="127421" y="59130"/>
                </a:lnTo>
                <a:lnTo>
                  <a:pt x="130835" y="48933"/>
                </a:lnTo>
                <a:lnTo>
                  <a:pt x="157618" y="48933"/>
                </a:lnTo>
                <a:lnTo>
                  <a:pt x="139331" y="0"/>
                </a:lnTo>
                <a:close/>
              </a:path>
              <a:path w="262890" h="330200">
                <a:moveTo>
                  <a:pt x="228723" y="239204"/>
                </a:moveTo>
                <a:lnTo>
                  <a:pt x="200761" y="239204"/>
                </a:lnTo>
                <a:lnTo>
                  <a:pt x="233718" y="330085"/>
                </a:lnTo>
                <a:lnTo>
                  <a:pt x="262686" y="330085"/>
                </a:lnTo>
                <a:lnTo>
                  <a:pt x="228723" y="239204"/>
                </a:lnTo>
                <a:close/>
              </a:path>
              <a:path w="262890" h="330200">
                <a:moveTo>
                  <a:pt x="157618" y="48933"/>
                </a:moveTo>
                <a:lnTo>
                  <a:pt x="131838" y="48933"/>
                </a:lnTo>
                <a:lnTo>
                  <a:pt x="135466" y="59130"/>
                </a:lnTo>
                <a:lnTo>
                  <a:pt x="145533" y="87764"/>
                </a:lnTo>
                <a:lnTo>
                  <a:pt x="152819" y="108356"/>
                </a:lnTo>
                <a:lnTo>
                  <a:pt x="191770" y="216230"/>
                </a:lnTo>
                <a:lnTo>
                  <a:pt x="220138" y="216230"/>
                </a:lnTo>
                <a:lnTo>
                  <a:pt x="157618" y="48933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bk object 32"/>
          <p:cNvSpPr/>
          <p:nvPr/>
        </p:nvSpPr>
        <p:spPr>
          <a:xfrm>
            <a:off x="9451357" y="3092408"/>
            <a:ext cx="240365" cy="301153"/>
          </a:xfrm>
          <a:custGeom>
            <a:avLst/>
            <a:gdLst/>
            <a:ahLst/>
            <a:cxnLst/>
            <a:rect l="l" t="t" r="r" b="b"/>
            <a:pathLst>
              <a:path w="210820" h="332104">
                <a:moveTo>
                  <a:pt x="26479" y="2501"/>
                </a:moveTo>
                <a:lnTo>
                  <a:pt x="0" y="2501"/>
                </a:lnTo>
                <a:lnTo>
                  <a:pt x="0" y="331597"/>
                </a:lnTo>
                <a:lnTo>
                  <a:pt x="26479" y="331597"/>
                </a:lnTo>
                <a:lnTo>
                  <a:pt x="26479" y="178777"/>
                </a:lnTo>
                <a:lnTo>
                  <a:pt x="121368" y="178777"/>
                </a:lnTo>
                <a:lnTo>
                  <a:pt x="116060" y="173087"/>
                </a:lnTo>
                <a:lnTo>
                  <a:pt x="103378" y="165798"/>
                </a:lnTo>
                <a:lnTo>
                  <a:pt x="103378" y="164807"/>
                </a:lnTo>
                <a:lnTo>
                  <a:pt x="112946" y="155816"/>
                </a:lnTo>
                <a:lnTo>
                  <a:pt x="26479" y="155816"/>
                </a:lnTo>
                <a:lnTo>
                  <a:pt x="26479" y="2501"/>
                </a:lnTo>
                <a:close/>
              </a:path>
              <a:path w="210820" h="332104">
                <a:moveTo>
                  <a:pt x="121368" y="178777"/>
                </a:moveTo>
                <a:lnTo>
                  <a:pt x="78905" y="178777"/>
                </a:lnTo>
                <a:lnTo>
                  <a:pt x="87359" y="181431"/>
                </a:lnTo>
                <a:lnTo>
                  <a:pt x="97451" y="189515"/>
                </a:lnTo>
                <a:lnTo>
                  <a:pt x="108760" y="203220"/>
                </a:lnTo>
                <a:lnTo>
                  <a:pt x="120865" y="222732"/>
                </a:lnTo>
                <a:lnTo>
                  <a:pt x="180784" y="331597"/>
                </a:lnTo>
                <a:lnTo>
                  <a:pt x="210756" y="331597"/>
                </a:lnTo>
                <a:lnTo>
                  <a:pt x="150825" y="223227"/>
                </a:lnTo>
                <a:lnTo>
                  <a:pt x="138986" y="202458"/>
                </a:lnTo>
                <a:lnTo>
                  <a:pt x="127663" y="185526"/>
                </a:lnTo>
                <a:lnTo>
                  <a:pt x="121368" y="178777"/>
                </a:lnTo>
                <a:close/>
              </a:path>
              <a:path w="210820" h="332104">
                <a:moveTo>
                  <a:pt x="195262" y="0"/>
                </a:moveTo>
                <a:lnTo>
                  <a:pt x="189763" y="0"/>
                </a:lnTo>
                <a:lnTo>
                  <a:pt x="172886" y="2653"/>
                </a:lnTo>
                <a:lnTo>
                  <a:pt x="159935" y="9990"/>
                </a:lnTo>
                <a:lnTo>
                  <a:pt x="150163" y="21072"/>
                </a:lnTo>
                <a:lnTo>
                  <a:pt x="142824" y="34963"/>
                </a:lnTo>
                <a:lnTo>
                  <a:pt x="129340" y="74281"/>
                </a:lnTo>
                <a:lnTo>
                  <a:pt x="115428" y="113553"/>
                </a:lnTo>
                <a:lnTo>
                  <a:pt x="94866" y="143744"/>
                </a:lnTo>
                <a:lnTo>
                  <a:pt x="61429" y="155816"/>
                </a:lnTo>
                <a:lnTo>
                  <a:pt x="112946" y="155816"/>
                </a:lnTo>
                <a:lnTo>
                  <a:pt x="128034" y="141638"/>
                </a:lnTo>
                <a:lnTo>
                  <a:pt x="144076" y="109058"/>
                </a:lnTo>
                <a:lnTo>
                  <a:pt x="155625" y="74139"/>
                </a:lnTo>
                <a:lnTo>
                  <a:pt x="166801" y="43954"/>
                </a:lnTo>
                <a:lnTo>
                  <a:pt x="171270" y="36218"/>
                </a:lnTo>
                <a:lnTo>
                  <a:pt x="176725" y="30405"/>
                </a:lnTo>
                <a:lnTo>
                  <a:pt x="183587" y="26747"/>
                </a:lnTo>
                <a:lnTo>
                  <a:pt x="192278" y="25476"/>
                </a:lnTo>
                <a:lnTo>
                  <a:pt x="206247" y="25476"/>
                </a:lnTo>
                <a:lnTo>
                  <a:pt x="206247" y="2501"/>
                </a:lnTo>
                <a:lnTo>
                  <a:pt x="200761" y="508"/>
                </a:lnTo>
                <a:lnTo>
                  <a:pt x="195262" y="0"/>
                </a:lnTo>
                <a:close/>
              </a:path>
              <a:path w="210820" h="332104">
                <a:moveTo>
                  <a:pt x="206247" y="25476"/>
                </a:moveTo>
                <a:lnTo>
                  <a:pt x="196761" y="25476"/>
                </a:lnTo>
                <a:lnTo>
                  <a:pt x="200761" y="25971"/>
                </a:lnTo>
                <a:lnTo>
                  <a:pt x="206247" y="27965"/>
                </a:lnTo>
                <a:lnTo>
                  <a:pt x="206247" y="25476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bk object 33"/>
          <p:cNvSpPr/>
          <p:nvPr/>
        </p:nvSpPr>
        <p:spPr>
          <a:xfrm>
            <a:off x="9740085" y="3094672"/>
            <a:ext cx="257741" cy="298850"/>
          </a:xfrm>
          <a:custGeom>
            <a:avLst/>
            <a:gdLst/>
            <a:ahLst/>
            <a:cxnLst/>
            <a:rect l="l" t="t" r="r" b="b"/>
            <a:pathLst>
              <a:path w="226059" h="329564">
                <a:moveTo>
                  <a:pt x="120853" y="22974"/>
                </a:moveTo>
                <a:lnTo>
                  <a:pt x="94386" y="22974"/>
                </a:lnTo>
                <a:lnTo>
                  <a:pt x="94386" y="329095"/>
                </a:lnTo>
                <a:lnTo>
                  <a:pt x="120853" y="329095"/>
                </a:lnTo>
                <a:lnTo>
                  <a:pt x="120853" y="22974"/>
                </a:lnTo>
                <a:close/>
              </a:path>
              <a:path w="226059" h="329564">
                <a:moveTo>
                  <a:pt x="225729" y="0"/>
                </a:moveTo>
                <a:lnTo>
                  <a:pt x="0" y="0"/>
                </a:lnTo>
                <a:lnTo>
                  <a:pt x="0" y="22974"/>
                </a:lnTo>
                <a:lnTo>
                  <a:pt x="215734" y="22974"/>
                </a:lnTo>
                <a:lnTo>
                  <a:pt x="225729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bk object 34"/>
          <p:cNvSpPr/>
          <p:nvPr/>
        </p:nvSpPr>
        <p:spPr>
          <a:xfrm>
            <a:off x="10069223" y="3094676"/>
            <a:ext cx="298284" cy="298850"/>
          </a:xfrm>
          <a:custGeom>
            <a:avLst/>
            <a:gdLst/>
            <a:ahLst/>
            <a:cxnLst/>
            <a:rect l="l" t="t" r="r" b="b"/>
            <a:pathLst>
              <a:path w="261620" h="329564">
                <a:moveTo>
                  <a:pt x="26479" y="0"/>
                </a:moveTo>
                <a:lnTo>
                  <a:pt x="0" y="0"/>
                </a:lnTo>
                <a:lnTo>
                  <a:pt x="0" y="329095"/>
                </a:lnTo>
                <a:lnTo>
                  <a:pt x="19977" y="329095"/>
                </a:lnTo>
                <a:lnTo>
                  <a:pt x="54757" y="283146"/>
                </a:lnTo>
                <a:lnTo>
                  <a:pt x="25476" y="283146"/>
                </a:lnTo>
                <a:lnTo>
                  <a:pt x="25885" y="268728"/>
                </a:lnTo>
                <a:lnTo>
                  <a:pt x="26163" y="257806"/>
                </a:lnTo>
                <a:lnTo>
                  <a:pt x="26392" y="243120"/>
                </a:lnTo>
                <a:lnTo>
                  <a:pt x="26479" y="0"/>
                </a:lnTo>
                <a:close/>
              </a:path>
              <a:path w="261620" h="329564">
                <a:moveTo>
                  <a:pt x="261175" y="41948"/>
                </a:moveTo>
                <a:lnTo>
                  <a:pt x="234796" y="81976"/>
                </a:lnTo>
                <a:lnTo>
                  <a:pt x="234708" y="329095"/>
                </a:lnTo>
                <a:lnTo>
                  <a:pt x="261175" y="329095"/>
                </a:lnTo>
                <a:lnTo>
                  <a:pt x="261175" y="41948"/>
                </a:lnTo>
                <a:close/>
              </a:path>
              <a:path w="261620" h="329564">
                <a:moveTo>
                  <a:pt x="261175" y="0"/>
                </a:moveTo>
                <a:lnTo>
                  <a:pt x="237223" y="0"/>
                </a:lnTo>
                <a:lnTo>
                  <a:pt x="78905" y="209740"/>
                </a:lnTo>
                <a:lnTo>
                  <a:pt x="62217" y="232024"/>
                </a:lnTo>
                <a:lnTo>
                  <a:pt x="48010" y="251687"/>
                </a:lnTo>
                <a:lnTo>
                  <a:pt x="36144" y="268728"/>
                </a:lnTo>
                <a:lnTo>
                  <a:pt x="26479" y="283146"/>
                </a:lnTo>
                <a:lnTo>
                  <a:pt x="54757" y="283146"/>
                </a:lnTo>
                <a:lnTo>
                  <a:pt x="184785" y="111366"/>
                </a:lnTo>
                <a:lnTo>
                  <a:pt x="213866" y="71975"/>
                </a:lnTo>
                <a:lnTo>
                  <a:pt x="234708" y="41948"/>
                </a:lnTo>
                <a:lnTo>
                  <a:pt x="261175" y="41948"/>
                </a:lnTo>
                <a:lnTo>
                  <a:pt x="261175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bk object 35"/>
          <p:cNvSpPr/>
          <p:nvPr/>
        </p:nvSpPr>
        <p:spPr>
          <a:xfrm>
            <a:off x="10487215" y="3094682"/>
            <a:ext cx="214301" cy="298850"/>
          </a:xfrm>
          <a:custGeom>
            <a:avLst/>
            <a:gdLst/>
            <a:ahLst/>
            <a:cxnLst/>
            <a:rect l="l" t="t" r="r" b="b"/>
            <a:pathLst>
              <a:path w="187959" h="329564">
                <a:moveTo>
                  <a:pt x="67424" y="0"/>
                </a:moveTo>
                <a:lnTo>
                  <a:pt x="0" y="0"/>
                </a:lnTo>
                <a:lnTo>
                  <a:pt x="0" y="329095"/>
                </a:lnTo>
                <a:lnTo>
                  <a:pt x="77406" y="329095"/>
                </a:lnTo>
                <a:lnTo>
                  <a:pt x="124777" y="322820"/>
                </a:lnTo>
                <a:lnTo>
                  <a:pt x="156736" y="306120"/>
                </a:lnTo>
                <a:lnTo>
                  <a:pt x="26466" y="306120"/>
                </a:lnTo>
                <a:lnTo>
                  <a:pt x="26466" y="171780"/>
                </a:lnTo>
                <a:lnTo>
                  <a:pt x="154144" y="171780"/>
                </a:lnTo>
                <a:lnTo>
                  <a:pt x="148159" y="166777"/>
                </a:lnTo>
                <a:lnTo>
                  <a:pt x="122847" y="157302"/>
                </a:lnTo>
                <a:lnTo>
                  <a:pt x="122847" y="156298"/>
                </a:lnTo>
                <a:lnTo>
                  <a:pt x="135805" y="148805"/>
                </a:lnTo>
                <a:lnTo>
                  <a:pt x="26466" y="148805"/>
                </a:lnTo>
                <a:lnTo>
                  <a:pt x="26466" y="22961"/>
                </a:lnTo>
                <a:lnTo>
                  <a:pt x="141005" y="22961"/>
                </a:lnTo>
                <a:lnTo>
                  <a:pt x="112387" y="6569"/>
                </a:lnTo>
                <a:lnTo>
                  <a:pt x="67424" y="0"/>
                </a:lnTo>
                <a:close/>
              </a:path>
              <a:path w="187959" h="329564">
                <a:moveTo>
                  <a:pt x="154144" y="171780"/>
                </a:moveTo>
                <a:lnTo>
                  <a:pt x="83896" y="171780"/>
                </a:lnTo>
                <a:lnTo>
                  <a:pt x="114932" y="176555"/>
                </a:lnTo>
                <a:lnTo>
                  <a:pt x="138895" y="190131"/>
                </a:lnTo>
                <a:lnTo>
                  <a:pt x="154335" y="211385"/>
                </a:lnTo>
                <a:lnTo>
                  <a:pt x="159804" y="239191"/>
                </a:lnTo>
                <a:lnTo>
                  <a:pt x="153849" y="270089"/>
                </a:lnTo>
                <a:lnTo>
                  <a:pt x="137266" y="290825"/>
                </a:lnTo>
                <a:lnTo>
                  <a:pt x="111974" y="302476"/>
                </a:lnTo>
                <a:lnTo>
                  <a:pt x="79895" y="306120"/>
                </a:lnTo>
                <a:lnTo>
                  <a:pt x="156736" y="306120"/>
                </a:lnTo>
                <a:lnTo>
                  <a:pt x="159367" y="304746"/>
                </a:lnTo>
                <a:lnTo>
                  <a:pt x="180567" y="275999"/>
                </a:lnTo>
                <a:lnTo>
                  <a:pt x="187769" y="237705"/>
                </a:lnTo>
                <a:lnTo>
                  <a:pt x="182681" y="208006"/>
                </a:lnTo>
                <a:lnTo>
                  <a:pt x="168790" y="184021"/>
                </a:lnTo>
                <a:lnTo>
                  <a:pt x="154144" y="171780"/>
                </a:lnTo>
                <a:close/>
              </a:path>
              <a:path w="187959" h="329564">
                <a:moveTo>
                  <a:pt x="141005" y="22961"/>
                </a:moveTo>
                <a:lnTo>
                  <a:pt x="68414" y="22961"/>
                </a:lnTo>
                <a:lnTo>
                  <a:pt x="101351" y="27502"/>
                </a:lnTo>
                <a:lnTo>
                  <a:pt x="123663" y="40189"/>
                </a:lnTo>
                <a:lnTo>
                  <a:pt x="136330" y="59619"/>
                </a:lnTo>
                <a:lnTo>
                  <a:pt x="140335" y="84391"/>
                </a:lnTo>
                <a:lnTo>
                  <a:pt x="135519" y="111944"/>
                </a:lnTo>
                <a:lnTo>
                  <a:pt x="121292" y="132143"/>
                </a:lnTo>
                <a:lnTo>
                  <a:pt x="97981" y="144570"/>
                </a:lnTo>
                <a:lnTo>
                  <a:pt x="65913" y="148805"/>
                </a:lnTo>
                <a:lnTo>
                  <a:pt x="135805" y="148805"/>
                </a:lnTo>
                <a:lnTo>
                  <a:pt x="141458" y="145537"/>
                </a:lnTo>
                <a:lnTo>
                  <a:pt x="155621" y="129392"/>
                </a:lnTo>
                <a:lnTo>
                  <a:pt x="164632" y="108473"/>
                </a:lnTo>
                <a:lnTo>
                  <a:pt x="167792" y="83388"/>
                </a:lnTo>
                <a:lnTo>
                  <a:pt x="161870" y="50979"/>
                </a:lnTo>
                <a:lnTo>
                  <a:pt x="143635" y="24468"/>
                </a:lnTo>
                <a:lnTo>
                  <a:pt x="141005" y="22961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bk object 36"/>
          <p:cNvSpPr/>
          <p:nvPr/>
        </p:nvSpPr>
        <p:spPr>
          <a:xfrm>
            <a:off x="10817216" y="3250147"/>
            <a:ext cx="0" cy="142803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26479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bk object 37"/>
          <p:cNvSpPr/>
          <p:nvPr/>
        </p:nvSpPr>
        <p:spPr>
          <a:xfrm>
            <a:off x="10802122" y="3239782"/>
            <a:ext cx="277287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3204" y="0"/>
                </a:lnTo>
              </a:path>
            </a:pathLst>
          </a:custGeom>
          <a:ln w="22860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bk object 38"/>
          <p:cNvSpPr/>
          <p:nvPr/>
        </p:nvSpPr>
        <p:spPr>
          <a:xfrm>
            <a:off x="10817216" y="3094676"/>
            <a:ext cx="0" cy="134742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26479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bk object 39"/>
          <p:cNvSpPr/>
          <p:nvPr/>
        </p:nvSpPr>
        <p:spPr>
          <a:xfrm>
            <a:off x="11064323" y="3250458"/>
            <a:ext cx="0" cy="142803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302"/>
                </a:lnTo>
              </a:path>
            </a:pathLst>
          </a:custGeom>
          <a:ln w="26466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bk object 40"/>
          <p:cNvSpPr/>
          <p:nvPr/>
        </p:nvSpPr>
        <p:spPr>
          <a:xfrm>
            <a:off x="11064323" y="3094677"/>
            <a:ext cx="0" cy="135317"/>
          </a:xfrm>
          <a:custGeom>
            <a:avLst/>
            <a:gdLst/>
            <a:ahLst/>
            <a:cxnLst/>
            <a:rect l="l" t="t" r="r" b="b"/>
            <a:pathLst>
              <a:path h="149225">
                <a:moveTo>
                  <a:pt x="0" y="0"/>
                </a:moveTo>
                <a:lnTo>
                  <a:pt x="0" y="148818"/>
                </a:lnTo>
              </a:path>
            </a:pathLst>
          </a:custGeom>
          <a:ln w="26466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bk object 41"/>
          <p:cNvSpPr/>
          <p:nvPr/>
        </p:nvSpPr>
        <p:spPr>
          <a:xfrm>
            <a:off x="11160873" y="3093775"/>
            <a:ext cx="299732" cy="299426"/>
          </a:xfrm>
          <a:custGeom>
            <a:avLst/>
            <a:gdLst/>
            <a:ahLst/>
            <a:cxnLst/>
            <a:rect l="l" t="t" r="r" b="b"/>
            <a:pathLst>
              <a:path w="262890" h="330200">
                <a:moveTo>
                  <a:pt x="139344" y="0"/>
                </a:moveTo>
                <a:lnTo>
                  <a:pt x="123355" y="0"/>
                </a:lnTo>
                <a:lnTo>
                  <a:pt x="0" y="330085"/>
                </a:lnTo>
                <a:lnTo>
                  <a:pt x="28981" y="330085"/>
                </a:lnTo>
                <a:lnTo>
                  <a:pt x="61925" y="239204"/>
                </a:lnTo>
                <a:lnTo>
                  <a:pt x="228727" y="239204"/>
                </a:lnTo>
                <a:lnTo>
                  <a:pt x="220142" y="216230"/>
                </a:lnTo>
                <a:lnTo>
                  <a:pt x="70916" y="216230"/>
                </a:lnTo>
                <a:lnTo>
                  <a:pt x="109880" y="108356"/>
                </a:lnTo>
                <a:lnTo>
                  <a:pt x="117230" y="87764"/>
                </a:lnTo>
                <a:lnTo>
                  <a:pt x="122988" y="71715"/>
                </a:lnTo>
                <a:lnTo>
                  <a:pt x="127434" y="59130"/>
                </a:lnTo>
                <a:lnTo>
                  <a:pt x="130848" y="48933"/>
                </a:lnTo>
                <a:lnTo>
                  <a:pt x="157629" y="48933"/>
                </a:lnTo>
                <a:lnTo>
                  <a:pt x="139344" y="0"/>
                </a:lnTo>
                <a:close/>
              </a:path>
              <a:path w="262890" h="330200">
                <a:moveTo>
                  <a:pt x="228727" y="239204"/>
                </a:moveTo>
                <a:lnTo>
                  <a:pt x="200761" y="239204"/>
                </a:lnTo>
                <a:lnTo>
                  <a:pt x="233730" y="330085"/>
                </a:lnTo>
                <a:lnTo>
                  <a:pt x="262686" y="330085"/>
                </a:lnTo>
                <a:lnTo>
                  <a:pt x="228727" y="239204"/>
                </a:lnTo>
                <a:close/>
              </a:path>
              <a:path w="262890" h="330200">
                <a:moveTo>
                  <a:pt x="157629" y="48933"/>
                </a:moveTo>
                <a:lnTo>
                  <a:pt x="131851" y="48933"/>
                </a:lnTo>
                <a:lnTo>
                  <a:pt x="135479" y="59130"/>
                </a:lnTo>
                <a:lnTo>
                  <a:pt x="145545" y="87764"/>
                </a:lnTo>
                <a:lnTo>
                  <a:pt x="152831" y="108356"/>
                </a:lnTo>
                <a:lnTo>
                  <a:pt x="191770" y="216230"/>
                </a:lnTo>
                <a:lnTo>
                  <a:pt x="220142" y="216230"/>
                </a:lnTo>
                <a:lnTo>
                  <a:pt x="157629" y="48933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bk object 42"/>
          <p:cNvSpPr/>
          <p:nvPr/>
        </p:nvSpPr>
        <p:spPr>
          <a:xfrm>
            <a:off x="11508250" y="3094679"/>
            <a:ext cx="233848" cy="298850"/>
          </a:xfrm>
          <a:custGeom>
            <a:avLst/>
            <a:gdLst/>
            <a:ahLst/>
            <a:cxnLst/>
            <a:rect l="l" t="t" r="r" b="b"/>
            <a:pathLst>
              <a:path w="205104" h="329564">
                <a:moveTo>
                  <a:pt x="204749" y="0"/>
                </a:moveTo>
                <a:lnTo>
                  <a:pt x="132333" y="0"/>
                </a:lnTo>
                <a:lnTo>
                  <a:pt x="91320" y="5898"/>
                </a:lnTo>
                <a:lnTo>
                  <a:pt x="58546" y="23593"/>
                </a:lnTo>
                <a:lnTo>
                  <a:pt x="36822" y="53085"/>
                </a:lnTo>
                <a:lnTo>
                  <a:pt x="28955" y="94373"/>
                </a:lnTo>
                <a:lnTo>
                  <a:pt x="32873" y="123069"/>
                </a:lnTo>
                <a:lnTo>
                  <a:pt x="44564" y="147127"/>
                </a:lnTo>
                <a:lnTo>
                  <a:pt x="63931" y="165659"/>
                </a:lnTo>
                <a:lnTo>
                  <a:pt x="90881" y="177774"/>
                </a:lnTo>
                <a:lnTo>
                  <a:pt x="90881" y="178777"/>
                </a:lnTo>
                <a:lnTo>
                  <a:pt x="62307" y="211640"/>
                </a:lnTo>
                <a:lnTo>
                  <a:pt x="0" y="329095"/>
                </a:lnTo>
                <a:lnTo>
                  <a:pt x="30467" y="329095"/>
                </a:lnTo>
                <a:lnTo>
                  <a:pt x="83400" y="228219"/>
                </a:lnTo>
                <a:lnTo>
                  <a:pt x="95289" y="208499"/>
                </a:lnTo>
                <a:lnTo>
                  <a:pt x="106616" y="194822"/>
                </a:lnTo>
                <a:lnTo>
                  <a:pt x="116819" y="186858"/>
                </a:lnTo>
                <a:lnTo>
                  <a:pt x="125336" y="184277"/>
                </a:lnTo>
                <a:lnTo>
                  <a:pt x="204749" y="184277"/>
                </a:lnTo>
                <a:lnTo>
                  <a:pt x="204749" y="161302"/>
                </a:lnTo>
                <a:lnTo>
                  <a:pt x="131343" y="161302"/>
                </a:lnTo>
                <a:lnTo>
                  <a:pt x="101937" y="157385"/>
                </a:lnTo>
                <a:lnTo>
                  <a:pt x="78155" y="145322"/>
                </a:lnTo>
                <a:lnTo>
                  <a:pt x="62241" y="124644"/>
                </a:lnTo>
                <a:lnTo>
                  <a:pt x="56438" y="94881"/>
                </a:lnTo>
                <a:lnTo>
                  <a:pt x="62242" y="63000"/>
                </a:lnTo>
                <a:lnTo>
                  <a:pt x="78532" y="40571"/>
                </a:lnTo>
                <a:lnTo>
                  <a:pt x="103625" y="27317"/>
                </a:lnTo>
                <a:lnTo>
                  <a:pt x="135839" y="22961"/>
                </a:lnTo>
                <a:lnTo>
                  <a:pt x="204749" y="22961"/>
                </a:lnTo>
                <a:lnTo>
                  <a:pt x="204749" y="0"/>
                </a:lnTo>
                <a:close/>
              </a:path>
              <a:path w="205104" h="329564">
                <a:moveTo>
                  <a:pt x="204749" y="184277"/>
                </a:moveTo>
                <a:lnTo>
                  <a:pt x="178282" y="184277"/>
                </a:lnTo>
                <a:lnTo>
                  <a:pt x="178282" y="329095"/>
                </a:lnTo>
                <a:lnTo>
                  <a:pt x="204749" y="329095"/>
                </a:lnTo>
                <a:lnTo>
                  <a:pt x="204749" y="184277"/>
                </a:lnTo>
                <a:close/>
              </a:path>
              <a:path w="205104" h="329564">
                <a:moveTo>
                  <a:pt x="204749" y="22961"/>
                </a:moveTo>
                <a:lnTo>
                  <a:pt x="178282" y="22961"/>
                </a:lnTo>
                <a:lnTo>
                  <a:pt x="178282" y="161302"/>
                </a:lnTo>
                <a:lnTo>
                  <a:pt x="204749" y="161302"/>
                </a:lnTo>
                <a:lnTo>
                  <a:pt x="204749" y="22961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bk object 43"/>
          <p:cNvSpPr/>
          <p:nvPr/>
        </p:nvSpPr>
        <p:spPr>
          <a:xfrm>
            <a:off x="8633615" y="3469851"/>
            <a:ext cx="240365" cy="301153"/>
          </a:xfrm>
          <a:custGeom>
            <a:avLst/>
            <a:gdLst/>
            <a:ahLst/>
            <a:cxnLst/>
            <a:rect l="l" t="t" r="r" b="b"/>
            <a:pathLst>
              <a:path w="210820" h="332104">
                <a:moveTo>
                  <a:pt x="26479" y="2489"/>
                </a:moveTo>
                <a:lnTo>
                  <a:pt x="0" y="2489"/>
                </a:lnTo>
                <a:lnTo>
                  <a:pt x="0" y="331584"/>
                </a:lnTo>
                <a:lnTo>
                  <a:pt x="26479" y="331584"/>
                </a:lnTo>
                <a:lnTo>
                  <a:pt x="26479" y="178777"/>
                </a:lnTo>
                <a:lnTo>
                  <a:pt x="121379" y="178777"/>
                </a:lnTo>
                <a:lnTo>
                  <a:pt x="116060" y="173075"/>
                </a:lnTo>
                <a:lnTo>
                  <a:pt x="103378" y="165785"/>
                </a:lnTo>
                <a:lnTo>
                  <a:pt x="103378" y="164795"/>
                </a:lnTo>
                <a:lnTo>
                  <a:pt x="112946" y="155803"/>
                </a:lnTo>
                <a:lnTo>
                  <a:pt x="26479" y="155803"/>
                </a:lnTo>
                <a:lnTo>
                  <a:pt x="26479" y="2489"/>
                </a:lnTo>
                <a:close/>
              </a:path>
              <a:path w="210820" h="332104">
                <a:moveTo>
                  <a:pt x="121379" y="178777"/>
                </a:moveTo>
                <a:lnTo>
                  <a:pt x="78905" y="178777"/>
                </a:lnTo>
                <a:lnTo>
                  <a:pt x="87359" y="181429"/>
                </a:lnTo>
                <a:lnTo>
                  <a:pt x="97451" y="189509"/>
                </a:lnTo>
                <a:lnTo>
                  <a:pt x="108760" y="203209"/>
                </a:lnTo>
                <a:lnTo>
                  <a:pt x="120865" y="222719"/>
                </a:lnTo>
                <a:lnTo>
                  <a:pt x="180784" y="331584"/>
                </a:lnTo>
                <a:lnTo>
                  <a:pt x="210756" y="331584"/>
                </a:lnTo>
                <a:lnTo>
                  <a:pt x="150825" y="223227"/>
                </a:lnTo>
                <a:lnTo>
                  <a:pt x="138986" y="202451"/>
                </a:lnTo>
                <a:lnTo>
                  <a:pt x="127663" y="185515"/>
                </a:lnTo>
                <a:lnTo>
                  <a:pt x="121379" y="178777"/>
                </a:lnTo>
                <a:close/>
              </a:path>
              <a:path w="210820" h="332104">
                <a:moveTo>
                  <a:pt x="195262" y="0"/>
                </a:moveTo>
                <a:lnTo>
                  <a:pt x="189763" y="0"/>
                </a:lnTo>
                <a:lnTo>
                  <a:pt x="172886" y="2651"/>
                </a:lnTo>
                <a:lnTo>
                  <a:pt x="159935" y="9983"/>
                </a:lnTo>
                <a:lnTo>
                  <a:pt x="150163" y="21061"/>
                </a:lnTo>
                <a:lnTo>
                  <a:pt x="142824" y="34950"/>
                </a:lnTo>
                <a:lnTo>
                  <a:pt x="129340" y="74268"/>
                </a:lnTo>
                <a:lnTo>
                  <a:pt x="115428" y="113541"/>
                </a:lnTo>
                <a:lnTo>
                  <a:pt x="94866" y="143731"/>
                </a:lnTo>
                <a:lnTo>
                  <a:pt x="61429" y="155803"/>
                </a:lnTo>
                <a:lnTo>
                  <a:pt x="112946" y="155803"/>
                </a:lnTo>
                <a:lnTo>
                  <a:pt x="128034" y="141625"/>
                </a:lnTo>
                <a:lnTo>
                  <a:pt x="144076" y="109045"/>
                </a:lnTo>
                <a:lnTo>
                  <a:pt x="155625" y="74126"/>
                </a:lnTo>
                <a:lnTo>
                  <a:pt x="166801" y="43942"/>
                </a:lnTo>
                <a:lnTo>
                  <a:pt x="171270" y="36205"/>
                </a:lnTo>
                <a:lnTo>
                  <a:pt x="176725" y="30392"/>
                </a:lnTo>
                <a:lnTo>
                  <a:pt x="183587" y="26734"/>
                </a:lnTo>
                <a:lnTo>
                  <a:pt x="192278" y="25463"/>
                </a:lnTo>
                <a:lnTo>
                  <a:pt x="206247" y="25463"/>
                </a:lnTo>
                <a:lnTo>
                  <a:pt x="206247" y="2489"/>
                </a:lnTo>
                <a:lnTo>
                  <a:pt x="200761" y="495"/>
                </a:lnTo>
                <a:lnTo>
                  <a:pt x="195262" y="0"/>
                </a:lnTo>
                <a:close/>
              </a:path>
              <a:path w="210820" h="332104">
                <a:moveTo>
                  <a:pt x="206247" y="25463"/>
                </a:moveTo>
                <a:lnTo>
                  <a:pt x="196761" y="25463"/>
                </a:lnTo>
                <a:lnTo>
                  <a:pt x="200761" y="25971"/>
                </a:lnTo>
                <a:lnTo>
                  <a:pt x="206247" y="27965"/>
                </a:lnTo>
                <a:lnTo>
                  <a:pt x="206247" y="25463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bk object 44"/>
          <p:cNvSpPr/>
          <p:nvPr/>
        </p:nvSpPr>
        <p:spPr>
          <a:xfrm>
            <a:off x="8941133" y="3469848"/>
            <a:ext cx="360547" cy="305760"/>
          </a:xfrm>
          <a:custGeom>
            <a:avLst/>
            <a:gdLst/>
            <a:ahLst/>
            <a:cxnLst/>
            <a:rect l="l" t="t" r="r" b="b"/>
            <a:pathLst>
              <a:path w="316229" h="337185">
                <a:moveTo>
                  <a:pt x="157797" y="0"/>
                </a:moveTo>
                <a:lnTo>
                  <a:pt x="114724" y="5567"/>
                </a:lnTo>
                <a:lnTo>
                  <a:pt x="76715" y="21567"/>
                </a:lnTo>
                <a:lnTo>
                  <a:pt x="45004" y="46945"/>
                </a:lnTo>
                <a:lnTo>
                  <a:pt x="20824" y="80645"/>
                </a:lnTo>
                <a:lnTo>
                  <a:pt x="5411" y="121614"/>
                </a:lnTo>
                <a:lnTo>
                  <a:pt x="0" y="168795"/>
                </a:lnTo>
                <a:lnTo>
                  <a:pt x="5481" y="216943"/>
                </a:lnTo>
                <a:lnTo>
                  <a:pt x="21047" y="258017"/>
                </a:lnTo>
                <a:lnTo>
                  <a:pt x="45380" y="291268"/>
                </a:lnTo>
                <a:lnTo>
                  <a:pt x="77161" y="315946"/>
                </a:lnTo>
                <a:lnTo>
                  <a:pt x="115073" y="331302"/>
                </a:lnTo>
                <a:lnTo>
                  <a:pt x="157797" y="336588"/>
                </a:lnTo>
                <a:lnTo>
                  <a:pt x="199834" y="331372"/>
                </a:lnTo>
                <a:lnTo>
                  <a:pt x="237556" y="316169"/>
                </a:lnTo>
                <a:lnTo>
                  <a:pt x="242188" y="312610"/>
                </a:lnTo>
                <a:lnTo>
                  <a:pt x="157797" y="312610"/>
                </a:lnTo>
                <a:lnTo>
                  <a:pt x="113995" y="305756"/>
                </a:lnTo>
                <a:lnTo>
                  <a:pt x="78009" y="286296"/>
                </a:lnTo>
                <a:lnTo>
                  <a:pt x="50941" y="255881"/>
                </a:lnTo>
                <a:lnTo>
                  <a:pt x="33893" y="216163"/>
                </a:lnTo>
                <a:lnTo>
                  <a:pt x="27965" y="168795"/>
                </a:lnTo>
                <a:lnTo>
                  <a:pt x="33893" y="121323"/>
                </a:lnTo>
                <a:lnTo>
                  <a:pt x="50941" y="81357"/>
                </a:lnTo>
                <a:lnTo>
                  <a:pt x="78009" y="50645"/>
                </a:lnTo>
                <a:lnTo>
                  <a:pt x="113995" y="30935"/>
                </a:lnTo>
                <a:lnTo>
                  <a:pt x="157797" y="23977"/>
                </a:lnTo>
                <a:lnTo>
                  <a:pt x="241974" y="23977"/>
                </a:lnTo>
                <a:lnTo>
                  <a:pt x="239554" y="22010"/>
                </a:lnTo>
                <a:lnTo>
                  <a:pt x="201395" y="5706"/>
                </a:lnTo>
                <a:lnTo>
                  <a:pt x="157797" y="0"/>
                </a:lnTo>
                <a:close/>
              </a:path>
              <a:path w="316229" h="337185">
                <a:moveTo>
                  <a:pt x="241974" y="23977"/>
                </a:moveTo>
                <a:lnTo>
                  <a:pt x="157797" y="23977"/>
                </a:lnTo>
                <a:lnTo>
                  <a:pt x="203712" y="31463"/>
                </a:lnTo>
                <a:lnTo>
                  <a:pt x="239965" y="52228"/>
                </a:lnTo>
                <a:lnTo>
                  <a:pt x="266245" y="83732"/>
                </a:lnTo>
                <a:lnTo>
                  <a:pt x="282241" y="123435"/>
                </a:lnTo>
                <a:lnTo>
                  <a:pt x="287642" y="168795"/>
                </a:lnTo>
                <a:lnTo>
                  <a:pt x="281713" y="216163"/>
                </a:lnTo>
                <a:lnTo>
                  <a:pt x="264661" y="255881"/>
                </a:lnTo>
                <a:lnTo>
                  <a:pt x="237589" y="286296"/>
                </a:lnTo>
                <a:lnTo>
                  <a:pt x="201600" y="305756"/>
                </a:lnTo>
                <a:lnTo>
                  <a:pt x="157797" y="312610"/>
                </a:lnTo>
                <a:lnTo>
                  <a:pt x="242188" y="312610"/>
                </a:lnTo>
                <a:lnTo>
                  <a:pt x="269478" y="291644"/>
                </a:lnTo>
                <a:lnTo>
                  <a:pt x="294116" y="258463"/>
                </a:lnTo>
                <a:lnTo>
                  <a:pt x="309987" y="217291"/>
                </a:lnTo>
                <a:lnTo>
                  <a:pt x="315607" y="168795"/>
                </a:lnTo>
                <a:lnTo>
                  <a:pt x="310299" y="122306"/>
                </a:lnTo>
                <a:lnTo>
                  <a:pt x="295115" y="81532"/>
                </a:lnTo>
                <a:lnTo>
                  <a:pt x="271164" y="47693"/>
                </a:lnTo>
                <a:lnTo>
                  <a:pt x="241974" y="23977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bk object 45"/>
          <p:cNvSpPr/>
          <p:nvPr/>
        </p:nvSpPr>
        <p:spPr>
          <a:xfrm>
            <a:off x="9388163" y="3469842"/>
            <a:ext cx="272944" cy="305760"/>
          </a:xfrm>
          <a:custGeom>
            <a:avLst/>
            <a:gdLst/>
            <a:ahLst/>
            <a:cxnLst/>
            <a:rect l="l" t="t" r="r" b="b"/>
            <a:pathLst>
              <a:path w="239395" h="337185">
                <a:moveTo>
                  <a:pt x="158800" y="0"/>
                </a:moveTo>
                <a:lnTo>
                  <a:pt x="114436" y="5995"/>
                </a:lnTo>
                <a:lnTo>
                  <a:pt x="75900" y="22992"/>
                </a:lnTo>
                <a:lnTo>
                  <a:pt x="44191" y="49506"/>
                </a:lnTo>
                <a:lnTo>
                  <a:pt x="20305" y="84051"/>
                </a:lnTo>
                <a:lnTo>
                  <a:pt x="5242" y="125143"/>
                </a:lnTo>
                <a:lnTo>
                  <a:pt x="0" y="171297"/>
                </a:lnTo>
                <a:lnTo>
                  <a:pt x="4765" y="217006"/>
                </a:lnTo>
                <a:lnTo>
                  <a:pt x="18644" y="256986"/>
                </a:lnTo>
                <a:lnTo>
                  <a:pt x="41013" y="290085"/>
                </a:lnTo>
                <a:lnTo>
                  <a:pt x="71246" y="315152"/>
                </a:lnTo>
                <a:lnTo>
                  <a:pt x="108718" y="331037"/>
                </a:lnTo>
                <a:lnTo>
                  <a:pt x="152806" y="336588"/>
                </a:lnTo>
                <a:lnTo>
                  <a:pt x="174310" y="335339"/>
                </a:lnTo>
                <a:lnTo>
                  <a:pt x="196005" y="331470"/>
                </a:lnTo>
                <a:lnTo>
                  <a:pt x="217700" y="324790"/>
                </a:lnTo>
                <a:lnTo>
                  <a:pt x="239204" y="315112"/>
                </a:lnTo>
                <a:lnTo>
                  <a:pt x="238355" y="312623"/>
                </a:lnTo>
                <a:lnTo>
                  <a:pt x="154800" y="312623"/>
                </a:lnTo>
                <a:lnTo>
                  <a:pt x="111503" y="305815"/>
                </a:lnTo>
                <a:lnTo>
                  <a:pt x="76282" y="286446"/>
                </a:lnTo>
                <a:lnTo>
                  <a:pt x="50024" y="256099"/>
                </a:lnTo>
                <a:lnTo>
                  <a:pt x="33618" y="216355"/>
                </a:lnTo>
                <a:lnTo>
                  <a:pt x="27952" y="168795"/>
                </a:lnTo>
                <a:lnTo>
                  <a:pt x="34177" y="122669"/>
                </a:lnTo>
                <a:lnTo>
                  <a:pt x="51860" y="82871"/>
                </a:lnTo>
                <a:lnTo>
                  <a:pt x="79516" y="51654"/>
                </a:lnTo>
                <a:lnTo>
                  <a:pt x="115658" y="31272"/>
                </a:lnTo>
                <a:lnTo>
                  <a:pt x="158800" y="23977"/>
                </a:lnTo>
                <a:lnTo>
                  <a:pt x="237705" y="23977"/>
                </a:lnTo>
                <a:lnTo>
                  <a:pt x="237705" y="17983"/>
                </a:lnTo>
                <a:lnTo>
                  <a:pt x="224108" y="11379"/>
                </a:lnTo>
                <a:lnTo>
                  <a:pt x="205740" y="5619"/>
                </a:lnTo>
                <a:lnTo>
                  <a:pt x="183627" y="1545"/>
                </a:lnTo>
                <a:lnTo>
                  <a:pt x="158800" y="0"/>
                </a:lnTo>
                <a:close/>
              </a:path>
              <a:path w="239395" h="337185">
                <a:moveTo>
                  <a:pt x="231711" y="293154"/>
                </a:moveTo>
                <a:lnTo>
                  <a:pt x="214498" y="301039"/>
                </a:lnTo>
                <a:lnTo>
                  <a:pt x="195880" y="307193"/>
                </a:lnTo>
                <a:lnTo>
                  <a:pt x="175949" y="311195"/>
                </a:lnTo>
                <a:lnTo>
                  <a:pt x="154800" y="312623"/>
                </a:lnTo>
                <a:lnTo>
                  <a:pt x="238355" y="312623"/>
                </a:lnTo>
                <a:lnTo>
                  <a:pt x="231711" y="293154"/>
                </a:lnTo>
                <a:close/>
              </a:path>
              <a:path w="239395" h="337185">
                <a:moveTo>
                  <a:pt x="237705" y="23977"/>
                </a:moveTo>
                <a:lnTo>
                  <a:pt x="158800" y="23977"/>
                </a:lnTo>
                <a:lnTo>
                  <a:pt x="182436" y="25482"/>
                </a:lnTo>
                <a:lnTo>
                  <a:pt x="202934" y="29654"/>
                </a:lnTo>
                <a:lnTo>
                  <a:pt x="221092" y="35979"/>
                </a:lnTo>
                <a:lnTo>
                  <a:pt x="237705" y="43942"/>
                </a:lnTo>
                <a:lnTo>
                  <a:pt x="237705" y="23977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bk object 46"/>
          <p:cNvSpPr/>
          <p:nvPr/>
        </p:nvSpPr>
        <p:spPr>
          <a:xfrm>
            <a:off x="9745193" y="3472108"/>
            <a:ext cx="341724" cy="298850"/>
          </a:xfrm>
          <a:custGeom>
            <a:avLst/>
            <a:gdLst/>
            <a:ahLst/>
            <a:cxnLst/>
            <a:rect l="l" t="t" r="r" b="b"/>
            <a:pathLst>
              <a:path w="299720" h="329564">
                <a:moveTo>
                  <a:pt x="25476" y="0"/>
                </a:moveTo>
                <a:lnTo>
                  <a:pt x="0" y="0"/>
                </a:lnTo>
                <a:lnTo>
                  <a:pt x="0" y="329095"/>
                </a:lnTo>
                <a:lnTo>
                  <a:pt x="26479" y="329095"/>
                </a:lnTo>
                <a:lnTo>
                  <a:pt x="26346" y="75804"/>
                </a:lnTo>
                <a:lnTo>
                  <a:pt x="26056" y="60512"/>
                </a:lnTo>
                <a:lnTo>
                  <a:pt x="25476" y="46443"/>
                </a:lnTo>
                <a:lnTo>
                  <a:pt x="55850" y="46443"/>
                </a:lnTo>
                <a:lnTo>
                  <a:pt x="25476" y="0"/>
                </a:lnTo>
                <a:close/>
              </a:path>
              <a:path w="299720" h="329564">
                <a:moveTo>
                  <a:pt x="299643" y="45440"/>
                </a:moveTo>
                <a:lnTo>
                  <a:pt x="274167" y="45440"/>
                </a:lnTo>
                <a:lnTo>
                  <a:pt x="273600" y="60512"/>
                </a:lnTo>
                <a:lnTo>
                  <a:pt x="273300" y="76469"/>
                </a:lnTo>
                <a:lnTo>
                  <a:pt x="273177" y="329095"/>
                </a:lnTo>
                <a:lnTo>
                  <a:pt x="299643" y="329095"/>
                </a:lnTo>
                <a:lnTo>
                  <a:pt x="299643" y="45440"/>
                </a:lnTo>
                <a:close/>
              </a:path>
              <a:path w="299720" h="329564">
                <a:moveTo>
                  <a:pt x="55850" y="46443"/>
                </a:moveTo>
                <a:lnTo>
                  <a:pt x="26479" y="46443"/>
                </a:lnTo>
                <a:lnTo>
                  <a:pt x="31614" y="56172"/>
                </a:lnTo>
                <a:lnTo>
                  <a:pt x="37590" y="66176"/>
                </a:lnTo>
                <a:lnTo>
                  <a:pt x="43754" y="75804"/>
                </a:lnTo>
                <a:lnTo>
                  <a:pt x="54469" y="92021"/>
                </a:lnTo>
                <a:lnTo>
                  <a:pt x="144818" y="229222"/>
                </a:lnTo>
                <a:lnTo>
                  <a:pt x="160312" y="229222"/>
                </a:lnTo>
                <a:lnTo>
                  <a:pt x="182063" y="194271"/>
                </a:lnTo>
                <a:lnTo>
                  <a:pt x="151815" y="194271"/>
                </a:lnTo>
                <a:lnTo>
                  <a:pt x="145349" y="183793"/>
                </a:lnTo>
                <a:lnTo>
                  <a:pt x="138272" y="172664"/>
                </a:lnTo>
                <a:lnTo>
                  <a:pt x="119862" y="144322"/>
                </a:lnTo>
                <a:lnTo>
                  <a:pt x="55850" y="46443"/>
                </a:lnTo>
                <a:close/>
              </a:path>
              <a:path w="299720" h="329564">
                <a:moveTo>
                  <a:pt x="299643" y="0"/>
                </a:moveTo>
                <a:lnTo>
                  <a:pt x="274167" y="0"/>
                </a:lnTo>
                <a:lnTo>
                  <a:pt x="184785" y="142824"/>
                </a:lnTo>
                <a:lnTo>
                  <a:pt x="175079" y="158169"/>
                </a:lnTo>
                <a:lnTo>
                  <a:pt x="166735" y="171543"/>
                </a:lnTo>
                <a:lnTo>
                  <a:pt x="159424" y="183420"/>
                </a:lnTo>
                <a:lnTo>
                  <a:pt x="152819" y="194271"/>
                </a:lnTo>
                <a:lnTo>
                  <a:pt x="182063" y="194271"/>
                </a:lnTo>
                <a:lnTo>
                  <a:pt x="249199" y="86398"/>
                </a:lnTo>
                <a:lnTo>
                  <a:pt x="273177" y="45440"/>
                </a:lnTo>
                <a:lnTo>
                  <a:pt x="299643" y="45440"/>
                </a:lnTo>
                <a:lnTo>
                  <a:pt x="299643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bk object 47"/>
          <p:cNvSpPr/>
          <p:nvPr/>
        </p:nvSpPr>
        <p:spPr>
          <a:xfrm>
            <a:off x="10207023" y="3472108"/>
            <a:ext cx="174482" cy="298850"/>
          </a:xfrm>
          <a:custGeom>
            <a:avLst/>
            <a:gdLst/>
            <a:ahLst/>
            <a:cxnLst/>
            <a:rect l="l" t="t" r="r" b="b"/>
            <a:pathLst>
              <a:path w="153034" h="329564">
                <a:moveTo>
                  <a:pt x="148831" y="0"/>
                </a:moveTo>
                <a:lnTo>
                  <a:pt x="0" y="0"/>
                </a:lnTo>
                <a:lnTo>
                  <a:pt x="0" y="329095"/>
                </a:lnTo>
                <a:lnTo>
                  <a:pt x="152819" y="329095"/>
                </a:lnTo>
                <a:lnTo>
                  <a:pt x="152819" y="306120"/>
                </a:lnTo>
                <a:lnTo>
                  <a:pt x="26479" y="306120"/>
                </a:lnTo>
                <a:lnTo>
                  <a:pt x="26479" y="171792"/>
                </a:lnTo>
                <a:lnTo>
                  <a:pt x="136334" y="171792"/>
                </a:lnTo>
                <a:lnTo>
                  <a:pt x="136334" y="148818"/>
                </a:lnTo>
                <a:lnTo>
                  <a:pt x="26479" y="148818"/>
                </a:lnTo>
                <a:lnTo>
                  <a:pt x="26479" y="22974"/>
                </a:lnTo>
                <a:lnTo>
                  <a:pt x="138836" y="22974"/>
                </a:lnTo>
                <a:lnTo>
                  <a:pt x="148831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" name="bk object 48"/>
          <p:cNvSpPr/>
          <p:nvPr/>
        </p:nvSpPr>
        <p:spPr>
          <a:xfrm>
            <a:off x="10445636" y="3472103"/>
            <a:ext cx="257741" cy="298850"/>
          </a:xfrm>
          <a:custGeom>
            <a:avLst/>
            <a:gdLst/>
            <a:ahLst/>
            <a:cxnLst/>
            <a:rect l="l" t="t" r="r" b="b"/>
            <a:pathLst>
              <a:path w="226059" h="329564">
                <a:moveTo>
                  <a:pt x="120853" y="22974"/>
                </a:moveTo>
                <a:lnTo>
                  <a:pt x="94386" y="22974"/>
                </a:lnTo>
                <a:lnTo>
                  <a:pt x="94386" y="329095"/>
                </a:lnTo>
                <a:lnTo>
                  <a:pt x="120853" y="329095"/>
                </a:lnTo>
                <a:lnTo>
                  <a:pt x="120853" y="22974"/>
                </a:lnTo>
                <a:close/>
              </a:path>
              <a:path w="226059" h="329564">
                <a:moveTo>
                  <a:pt x="225729" y="0"/>
                </a:moveTo>
                <a:lnTo>
                  <a:pt x="0" y="0"/>
                </a:lnTo>
                <a:lnTo>
                  <a:pt x="0" y="22974"/>
                </a:lnTo>
                <a:lnTo>
                  <a:pt x="215747" y="22974"/>
                </a:lnTo>
                <a:lnTo>
                  <a:pt x="225729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" name="bk object 49"/>
          <p:cNvSpPr/>
          <p:nvPr/>
        </p:nvSpPr>
        <p:spPr>
          <a:xfrm>
            <a:off x="10774788" y="3472108"/>
            <a:ext cx="298284" cy="298850"/>
          </a:xfrm>
          <a:custGeom>
            <a:avLst/>
            <a:gdLst/>
            <a:ahLst/>
            <a:cxnLst/>
            <a:rect l="l" t="t" r="r" b="b"/>
            <a:pathLst>
              <a:path w="261620" h="329564">
                <a:moveTo>
                  <a:pt x="26466" y="0"/>
                </a:moveTo>
                <a:lnTo>
                  <a:pt x="0" y="0"/>
                </a:lnTo>
                <a:lnTo>
                  <a:pt x="0" y="329095"/>
                </a:lnTo>
                <a:lnTo>
                  <a:pt x="19977" y="329095"/>
                </a:lnTo>
                <a:lnTo>
                  <a:pt x="54745" y="283159"/>
                </a:lnTo>
                <a:lnTo>
                  <a:pt x="25476" y="283159"/>
                </a:lnTo>
                <a:lnTo>
                  <a:pt x="25882" y="268739"/>
                </a:lnTo>
                <a:lnTo>
                  <a:pt x="26157" y="257813"/>
                </a:lnTo>
                <a:lnTo>
                  <a:pt x="26381" y="243125"/>
                </a:lnTo>
                <a:lnTo>
                  <a:pt x="26466" y="0"/>
                </a:lnTo>
                <a:close/>
              </a:path>
              <a:path w="261620" h="329564">
                <a:moveTo>
                  <a:pt x="261175" y="41960"/>
                </a:moveTo>
                <a:lnTo>
                  <a:pt x="234795" y="81976"/>
                </a:lnTo>
                <a:lnTo>
                  <a:pt x="234708" y="329095"/>
                </a:lnTo>
                <a:lnTo>
                  <a:pt x="261175" y="329095"/>
                </a:lnTo>
                <a:lnTo>
                  <a:pt x="261175" y="41960"/>
                </a:lnTo>
                <a:close/>
              </a:path>
              <a:path w="261620" h="329564">
                <a:moveTo>
                  <a:pt x="261175" y="0"/>
                </a:moveTo>
                <a:lnTo>
                  <a:pt x="237210" y="0"/>
                </a:lnTo>
                <a:lnTo>
                  <a:pt x="62210" y="232031"/>
                </a:lnTo>
                <a:lnTo>
                  <a:pt x="47999" y="251694"/>
                </a:lnTo>
                <a:lnTo>
                  <a:pt x="36131" y="268739"/>
                </a:lnTo>
                <a:lnTo>
                  <a:pt x="26466" y="283159"/>
                </a:lnTo>
                <a:lnTo>
                  <a:pt x="54745" y="283159"/>
                </a:lnTo>
                <a:lnTo>
                  <a:pt x="184772" y="111366"/>
                </a:lnTo>
                <a:lnTo>
                  <a:pt x="213860" y="71982"/>
                </a:lnTo>
                <a:lnTo>
                  <a:pt x="234708" y="41960"/>
                </a:lnTo>
                <a:lnTo>
                  <a:pt x="261175" y="41960"/>
                </a:lnTo>
                <a:lnTo>
                  <a:pt x="261175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" name="bk object 50"/>
          <p:cNvSpPr/>
          <p:nvPr/>
        </p:nvSpPr>
        <p:spPr>
          <a:xfrm>
            <a:off x="11192765" y="3469851"/>
            <a:ext cx="240365" cy="301153"/>
          </a:xfrm>
          <a:custGeom>
            <a:avLst/>
            <a:gdLst/>
            <a:ahLst/>
            <a:cxnLst/>
            <a:rect l="l" t="t" r="r" b="b"/>
            <a:pathLst>
              <a:path w="210820" h="332104">
                <a:moveTo>
                  <a:pt x="26466" y="2489"/>
                </a:moveTo>
                <a:lnTo>
                  <a:pt x="0" y="2489"/>
                </a:lnTo>
                <a:lnTo>
                  <a:pt x="0" y="331584"/>
                </a:lnTo>
                <a:lnTo>
                  <a:pt x="26466" y="331584"/>
                </a:lnTo>
                <a:lnTo>
                  <a:pt x="26466" y="178777"/>
                </a:lnTo>
                <a:lnTo>
                  <a:pt x="121375" y="178777"/>
                </a:lnTo>
                <a:lnTo>
                  <a:pt x="116058" y="173075"/>
                </a:lnTo>
                <a:lnTo>
                  <a:pt x="103378" y="165785"/>
                </a:lnTo>
                <a:lnTo>
                  <a:pt x="103378" y="164795"/>
                </a:lnTo>
                <a:lnTo>
                  <a:pt x="112944" y="155803"/>
                </a:lnTo>
                <a:lnTo>
                  <a:pt x="26466" y="155803"/>
                </a:lnTo>
                <a:lnTo>
                  <a:pt x="26466" y="2489"/>
                </a:lnTo>
                <a:close/>
              </a:path>
              <a:path w="210820" h="332104">
                <a:moveTo>
                  <a:pt x="121375" y="178777"/>
                </a:moveTo>
                <a:lnTo>
                  <a:pt x="78905" y="178777"/>
                </a:lnTo>
                <a:lnTo>
                  <a:pt x="87352" y="181429"/>
                </a:lnTo>
                <a:lnTo>
                  <a:pt x="97440" y="189509"/>
                </a:lnTo>
                <a:lnTo>
                  <a:pt x="108748" y="203209"/>
                </a:lnTo>
                <a:lnTo>
                  <a:pt x="120853" y="222719"/>
                </a:lnTo>
                <a:lnTo>
                  <a:pt x="180771" y="331584"/>
                </a:lnTo>
                <a:lnTo>
                  <a:pt x="210743" y="331584"/>
                </a:lnTo>
                <a:lnTo>
                  <a:pt x="150812" y="223227"/>
                </a:lnTo>
                <a:lnTo>
                  <a:pt x="138975" y="202451"/>
                </a:lnTo>
                <a:lnTo>
                  <a:pt x="127657" y="185515"/>
                </a:lnTo>
                <a:lnTo>
                  <a:pt x="121375" y="178777"/>
                </a:lnTo>
                <a:close/>
              </a:path>
              <a:path w="210820" h="332104">
                <a:moveTo>
                  <a:pt x="195262" y="0"/>
                </a:moveTo>
                <a:lnTo>
                  <a:pt x="189763" y="0"/>
                </a:lnTo>
                <a:lnTo>
                  <a:pt x="172879" y="2651"/>
                </a:lnTo>
                <a:lnTo>
                  <a:pt x="159926" y="9983"/>
                </a:lnTo>
                <a:lnTo>
                  <a:pt x="150156" y="21061"/>
                </a:lnTo>
                <a:lnTo>
                  <a:pt x="142824" y="34950"/>
                </a:lnTo>
                <a:lnTo>
                  <a:pt x="129333" y="74268"/>
                </a:lnTo>
                <a:lnTo>
                  <a:pt x="115419" y="113541"/>
                </a:lnTo>
                <a:lnTo>
                  <a:pt x="94859" y="143731"/>
                </a:lnTo>
                <a:lnTo>
                  <a:pt x="61429" y="155803"/>
                </a:lnTo>
                <a:lnTo>
                  <a:pt x="112944" y="155803"/>
                </a:lnTo>
                <a:lnTo>
                  <a:pt x="128029" y="141625"/>
                </a:lnTo>
                <a:lnTo>
                  <a:pt x="144071" y="109045"/>
                </a:lnTo>
                <a:lnTo>
                  <a:pt x="155623" y="74126"/>
                </a:lnTo>
                <a:lnTo>
                  <a:pt x="166801" y="43942"/>
                </a:lnTo>
                <a:lnTo>
                  <a:pt x="171268" y="36205"/>
                </a:lnTo>
                <a:lnTo>
                  <a:pt x="176718" y="30392"/>
                </a:lnTo>
                <a:lnTo>
                  <a:pt x="183577" y="26734"/>
                </a:lnTo>
                <a:lnTo>
                  <a:pt x="192265" y="25463"/>
                </a:lnTo>
                <a:lnTo>
                  <a:pt x="206247" y="25463"/>
                </a:lnTo>
                <a:lnTo>
                  <a:pt x="206247" y="2489"/>
                </a:lnTo>
                <a:lnTo>
                  <a:pt x="200761" y="495"/>
                </a:lnTo>
                <a:lnTo>
                  <a:pt x="195262" y="0"/>
                </a:lnTo>
                <a:close/>
              </a:path>
              <a:path w="210820" h="332104">
                <a:moveTo>
                  <a:pt x="206247" y="25463"/>
                </a:moveTo>
                <a:lnTo>
                  <a:pt x="196761" y="25463"/>
                </a:lnTo>
                <a:lnTo>
                  <a:pt x="200761" y="25971"/>
                </a:lnTo>
                <a:lnTo>
                  <a:pt x="206247" y="27965"/>
                </a:lnTo>
                <a:lnTo>
                  <a:pt x="206247" y="25463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" name="bk object 51"/>
          <p:cNvSpPr/>
          <p:nvPr/>
        </p:nvSpPr>
        <p:spPr>
          <a:xfrm>
            <a:off x="11480913" y="3471212"/>
            <a:ext cx="299732" cy="299426"/>
          </a:xfrm>
          <a:custGeom>
            <a:avLst/>
            <a:gdLst/>
            <a:ahLst/>
            <a:cxnLst/>
            <a:rect l="l" t="t" r="r" b="b"/>
            <a:pathLst>
              <a:path w="262890" h="330200">
                <a:moveTo>
                  <a:pt x="139331" y="0"/>
                </a:moveTo>
                <a:lnTo>
                  <a:pt x="123355" y="0"/>
                </a:lnTo>
                <a:lnTo>
                  <a:pt x="0" y="330085"/>
                </a:lnTo>
                <a:lnTo>
                  <a:pt x="28968" y="330085"/>
                </a:lnTo>
                <a:lnTo>
                  <a:pt x="61925" y="239204"/>
                </a:lnTo>
                <a:lnTo>
                  <a:pt x="228723" y="239204"/>
                </a:lnTo>
                <a:lnTo>
                  <a:pt x="220138" y="216230"/>
                </a:lnTo>
                <a:lnTo>
                  <a:pt x="70916" y="216230"/>
                </a:lnTo>
                <a:lnTo>
                  <a:pt x="109867" y="108356"/>
                </a:lnTo>
                <a:lnTo>
                  <a:pt x="117217" y="87764"/>
                </a:lnTo>
                <a:lnTo>
                  <a:pt x="122975" y="71715"/>
                </a:lnTo>
                <a:lnTo>
                  <a:pt x="127421" y="59130"/>
                </a:lnTo>
                <a:lnTo>
                  <a:pt x="130835" y="48933"/>
                </a:lnTo>
                <a:lnTo>
                  <a:pt x="157618" y="48933"/>
                </a:lnTo>
                <a:lnTo>
                  <a:pt x="139331" y="0"/>
                </a:lnTo>
                <a:close/>
              </a:path>
              <a:path w="262890" h="330200">
                <a:moveTo>
                  <a:pt x="228723" y="239204"/>
                </a:moveTo>
                <a:lnTo>
                  <a:pt x="200761" y="239204"/>
                </a:lnTo>
                <a:lnTo>
                  <a:pt x="233718" y="330085"/>
                </a:lnTo>
                <a:lnTo>
                  <a:pt x="262686" y="330085"/>
                </a:lnTo>
                <a:lnTo>
                  <a:pt x="228723" y="239204"/>
                </a:lnTo>
                <a:close/>
              </a:path>
              <a:path w="262890" h="330200">
                <a:moveTo>
                  <a:pt x="157618" y="48933"/>
                </a:moveTo>
                <a:lnTo>
                  <a:pt x="131838" y="48933"/>
                </a:lnTo>
                <a:lnTo>
                  <a:pt x="135466" y="59130"/>
                </a:lnTo>
                <a:lnTo>
                  <a:pt x="145533" y="87764"/>
                </a:lnTo>
                <a:lnTo>
                  <a:pt x="152819" y="108356"/>
                </a:lnTo>
                <a:lnTo>
                  <a:pt x="191770" y="216230"/>
                </a:lnTo>
                <a:lnTo>
                  <a:pt x="220138" y="216230"/>
                </a:lnTo>
                <a:lnTo>
                  <a:pt x="157618" y="48933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" name="bk object 52"/>
          <p:cNvSpPr/>
          <p:nvPr/>
        </p:nvSpPr>
        <p:spPr>
          <a:xfrm>
            <a:off x="7581343" y="4095154"/>
            <a:ext cx="0" cy="118619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24015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3" name="bk object 53"/>
          <p:cNvSpPr/>
          <p:nvPr/>
        </p:nvSpPr>
        <p:spPr>
          <a:xfrm>
            <a:off x="7567653" y="4085941"/>
            <a:ext cx="133938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81" y="0"/>
                </a:lnTo>
              </a:path>
            </a:pathLst>
          </a:custGeom>
          <a:ln w="20319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4" name="bk object 54"/>
          <p:cNvSpPr/>
          <p:nvPr/>
        </p:nvSpPr>
        <p:spPr>
          <a:xfrm>
            <a:off x="7687451" y="4095188"/>
            <a:ext cx="0" cy="118619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327"/>
                </a:lnTo>
              </a:path>
            </a:pathLst>
          </a:custGeom>
          <a:ln w="24015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5" name="bk object 55"/>
          <p:cNvSpPr/>
          <p:nvPr/>
        </p:nvSpPr>
        <p:spPr>
          <a:xfrm>
            <a:off x="7751143" y="4076724"/>
            <a:ext cx="103531" cy="137045"/>
          </a:xfrm>
          <a:custGeom>
            <a:avLst/>
            <a:gdLst/>
            <a:ahLst/>
            <a:cxnLst/>
            <a:rect l="l" t="t" r="r" b="b"/>
            <a:pathLst>
              <a:path w="90804" h="151129">
                <a:moveTo>
                  <a:pt x="33604" y="0"/>
                </a:moveTo>
                <a:lnTo>
                  <a:pt x="0" y="0"/>
                </a:lnTo>
                <a:lnTo>
                  <a:pt x="0" y="150698"/>
                </a:lnTo>
                <a:lnTo>
                  <a:pt x="24003" y="150698"/>
                </a:lnTo>
                <a:lnTo>
                  <a:pt x="24003" y="97650"/>
                </a:lnTo>
                <a:lnTo>
                  <a:pt x="31546" y="97650"/>
                </a:lnTo>
                <a:lnTo>
                  <a:pt x="75917" y="84271"/>
                </a:lnTo>
                <a:lnTo>
                  <a:pt x="81098" y="77978"/>
                </a:lnTo>
                <a:lnTo>
                  <a:pt x="24003" y="77978"/>
                </a:lnTo>
                <a:lnTo>
                  <a:pt x="24003" y="19672"/>
                </a:lnTo>
                <a:lnTo>
                  <a:pt x="81871" y="19672"/>
                </a:lnTo>
                <a:lnTo>
                  <a:pt x="77181" y="13691"/>
                </a:lnTo>
                <a:lnTo>
                  <a:pt x="67233" y="6642"/>
                </a:lnTo>
                <a:lnTo>
                  <a:pt x="60336" y="3670"/>
                </a:lnTo>
                <a:lnTo>
                  <a:pt x="52562" y="1601"/>
                </a:lnTo>
                <a:lnTo>
                  <a:pt x="43716" y="393"/>
                </a:lnTo>
                <a:lnTo>
                  <a:pt x="33604" y="0"/>
                </a:lnTo>
                <a:close/>
              </a:path>
              <a:path w="90804" h="151129">
                <a:moveTo>
                  <a:pt x="81871" y="19672"/>
                </a:moveTo>
                <a:lnTo>
                  <a:pt x="41846" y="19672"/>
                </a:lnTo>
                <a:lnTo>
                  <a:pt x="48234" y="21272"/>
                </a:lnTo>
                <a:lnTo>
                  <a:pt x="53047" y="24015"/>
                </a:lnTo>
                <a:lnTo>
                  <a:pt x="58582" y="28480"/>
                </a:lnTo>
                <a:lnTo>
                  <a:pt x="62512" y="34216"/>
                </a:lnTo>
                <a:lnTo>
                  <a:pt x="64856" y="41024"/>
                </a:lnTo>
                <a:lnTo>
                  <a:pt x="65633" y="48704"/>
                </a:lnTo>
                <a:lnTo>
                  <a:pt x="64810" y="57171"/>
                </a:lnTo>
                <a:lnTo>
                  <a:pt x="41376" y="77978"/>
                </a:lnTo>
                <a:lnTo>
                  <a:pt x="81098" y="77978"/>
                </a:lnTo>
                <a:lnTo>
                  <a:pt x="84486" y="73861"/>
                </a:lnTo>
                <a:lnTo>
                  <a:pt x="89284" y="61734"/>
                </a:lnTo>
                <a:lnTo>
                  <a:pt x="90779" y="48704"/>
                </a:lnTo>
                <a:lnTo>
                  <a:pt x="89190" y="34833"/>
                </a:lnTo>
                <a:lnTo>
                  <a:pt x="84578" y="23125"/>
                </a:lnTo>
                <a:lnTo>
                  <a:pt x="81871" y="19672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bk object 56"/>
          <p:cNvSpPr/>
          <p:nvPr/>
        </p:nvSpPr>
        <p:spPr>
          <a:xfrm>
            <a:off x="7895271" y="4076728"/>
            <a:ext cx="91947" cy="137045"/>
          </a:xfrm>
          <a:custGeom>
            <a:avLst/>
            <a:gdLst/>
            <a:ahLst/>
            <a:cxnLst/>
            <a:rect l="l" t="t" r="r" b="b"/>
            <a:pathLst>
              <a:path w="80645" h="151129">
                <a:moveTo>
                  <a:pt x="79794" y="0"/>
                </a:moveTo>
                <a:lnTo>
                  <a:pt x="0" y="0"/>
                </a:lnTo>
                <a:lnTo>
                  <a:pt x="0" y="150685"/>
                </a:lnTo>
                <a:lnTo>
                  <a:pt x="80492" y="150685"/>
                </a:lnTo>
                <a:lnTo>
                  <a:pt x="80492" y="130340"/>
                </a:lnTo>
                <a:lnTo>
                  <a:pt x="24003" y="130340"/>
                </a:lnTo>
                <a:lnTo>
                  <a:pt x="24003" y="84150"/>
                </a:lnTo>
                <a:lnTo>
                  <a:pt x="72720" y="84150"/>
                </a:lnTo>
                <a:lnTo>
                  <a:pt x="72720" y="63792"/>
                </a:lnTo>
                <a:lnTo>
                  <a:pt x="24003" y="63792"/>
                </a:lnTo>
                <a:lnTo>
                  <a:pt x="24003" y="20358"/>
                </a:lnTo>
                <a:lnTo>
                  <a:pt x="72936" y="20358"/>
                </a:lnTo>
                <a:lnTo>
                  <a:pt x="79794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7" name="bk object 57"/>
          <p:cNvSpPr/>
          <p:nvPr/>
        </p:nvSpPr>
        <p:spPr>
          <a:xfrm>
            <a:off x="8021398" y="4075482"/>
            <a:ext cx="110047" cy="140500"/>
          </a:xfrm>
          <a:custGeom>
            <a:avLst/>
            <a:gdLst/>
            <a:ahLst/>
            <a:cxnLst/>
            <a:rect l="l" t="t" r="r" b="b"/>
            <a:pathLst>
              <a:path w="96520" h="154939">
                <a:moveTo>
                  <a:pt x="2298" y="125996"/>
                </a:moveTo>
                <a:lnTo>
                  <a:pt x="2298" y="147040"/>
                </a:lnTo>
                <a:lnTo>
                  <a:pt x="10378" y="150107"/>
                </a:lnTo>
                <a:lnTo>
                  <a:pt x="19445" y="152407"/>
                </a:lnTo>
                <a:lnTo>
                  <a:pt x="29371" y="153853"/>
                </a:lnTo>
                <a:lnTo>
                  <a:pt x="40030" y="154355"/>
                </a:lnTo>
                <a:lnTo>
                  <a:pt x="65056" y="150881"/>
                </a:lnTo>
                <a:lnTo>
                  <a:pt x="82670" y="141319"/>
                </a:lnTo>
                <a:lnTo>
                  <a:pt x="87969" y="134010"/>
                </a:lnTo>
                <a:lnTo>
                  <a:pt x="38646" y="134010"/>
                </a:lnTo>
                <a:lnTo>
                  <a:pt x="28368" y="133435"/>
                </a:lnTo>
                <a:lnTo>
                  <a:pt x="18838" y="131808"/>
                </a:lnTo>
                <a:lnTo>
                  <a:pt x="10126" y="129279"/>
                </a:lnTo>
                <a:lnTo>
                  <a:pt x="2298" y="125996"/>
                </a:lnTo>
                <a:close/>
              </a:path>
              <a:path w="96520" h="154939">
                <a:moveTo>
                  <a:pt x="87324" y="85064"/>
                </a:moveTo>
                <a:lnTo>
                  <a:pt x="35687" y="85064"/>
                </a:lnTo>
                <a:lnTo>
                  <a:pt x="50903" y="86427"/>
                </a:lnTo>
                <a:lnTo>
                  <a:pt x="62090" y="90643"/>
                </a:lnTo>
                <a:lnTo>
                  <a:pt x="68991" y="97901"/>
                </a:lnTo>
                <a:lnTo>
                  <a:pt x="71348" y="108394"/>
                </a:lnTo>
                <a:lnTo>
                  <a:pt x="69005" y="119630"/>
                </a:lnTo>
                <a:lnTo>
                  <a:pt x="62374" y="127631"/>
                </a:lnTo>
                <a:lnTo>
                  <a:pt x="52055" y="132418"/>
                </a:lnTo>
                <a:lnTo>
                  <a:pt x="38646" y="134010"/>
                </a:lnTo>
                <a:lnTo>
                  <a:pt x="87969" y="134010"/>
                </a:lnTo>
                <a:lnTo>
                  <a:pt x="93083" y="126955"/>
                </a:lnTo>
                <a:lnTo>
                  <a:pt x="96507" y="109080"/>
                </a:lnTo>
                <a:lnTo>
                  <a:pt x="94578" y="96485"/>
                </a:lnTo>
                <a:lnTo>
                  <a:pt x="88961" y="86380"/>
                </a:lnTo>
                <a:lnTo>
                  <a:pt x="87324" y="85064"/>
                </a:lnTo>
                <a:close/>
              </a:path>
              <a:path w="96520" h="154939">
                <a:moveTo>
                  <a:pt x="20129" y="65392"/>
                </a:moveTo>
                <a:lnTo>
                  <a:pt x="20129" y="85521"/>
                </a:lnTo>
                <a:lnTo>
                  <a:pt x="25615" y="85064"/>
                </a:lnTo>
                <a:lnTo>
                  <a:pt x="87324" y="85064"/>
                </a:lnTo>
                <a:lnTo>
                  <a:pt x="79914" y="79106"/>
                </a:lnTo>
                <a:lnTo>
                  <a:pt x="67691" y="75006"/>
                </a:lnTo>
                <a:lnTo>
                  <a:pt x="67691" y="74548"/>
                </a:lnTo>
                <a:lnTo>
                  <a:pt x="78508" y="69028"/>
                </a:lnTo>
                <a:lnTo>
                  <a:pt x="81837" y="65849"/>
                </a:lnTo>
                <a:lnTo>
                  <a:pt x="24472" y="65849"/>
                </a:lnTo>
                <a:lnTo>
                  <a:pt x="20129" y="65392"/>
                </a:lnTo>
                <a:close/>
              </a:path>
              <a:path w="96520" h="154939">
                <a:moveTo>
                  <a:pt x="86711" y="20345"/>
                </a:moveTo>
                <a:lnTo>
                  <a:pt x="40246" y="20345"/>
                </a:lnTo>
                <a:lnTo>
                  <a:pt x="52580" y="21947"/>
                </a:lnTo>
                <a:lnTo>
                  <a:pt x="61202" y="26466"/>
                </a:lnTo>
                <a:lnTo>
                  <a:pt x="66265" y="33472"/>
                </a:lnTo>
                <a:lnTo>
                  <a:pt x="67919" y="42532"/>
                </a:lnTo>
                <a:lnTo>
                  <a:pt x="65858" y="52160"/>
                </a:lnTo>
                <a:lnTo>
                  <a:pt x="59489" y="59510"/>
                </a:lnTo>
                <a:lnTo>
                  <a:pt x="48535" y="64201"/>
                </a:lnTo>
                <a:lnTo>
                  <a:pt x="32715" y="65849"/>
                </a:lnTo>
                <a:lnTo>
                  <a:pt x="81837" y="65849"/>
                </a:lnTo>
                <a:lnTo>
                  <a:pt x="86469" y="61426"/>
                </a:lnTo>
                <a:lnTo>
                  <a:pt x="91385" y="51810"/>
                </a:lnTo>
                <a:lnTo>
                  <a:pt x="93065" y="40246"/>
                </a:lnTo>
                <a:lnTo>
                  <a:pt x="90038" y="24988"/>
                </a:lnTo>
                <a:lnTo>
                  <a:pt x="86711" y="20345"/>
                </a:lnTo>
                <a:close/>
              </a:path>
              <a:path w="96520" h="154939">
                <a:moveTo>
                  <a:pt x="43230" y="0"/>
                </a:moveTo>
                <a:lnTo>
                  <a:pt x="30235" y="903"/>
                </a:lnTo>
                <a:lnTo>
                  <a:pt x="18490" y="3298"/>
                </a:lnTo>
                <a:lnTo>
                  <a:pt x="8365" y="6654"/>
                </a:lnTo>
                <a:lnTo>
                  <a:pt x="0" y="10515"/>
                </a:lnTo>
                <a:lnTo>
                  <a:pt x="6413" y="29044"/>
                </a:lnTo>
                <a:lnTo>
                  <a:pt x="14721" y="25274"/>
                </a:lnTo>
                <a:lnTo>
                  <a:pt x="23158" y="22552"/>
                </a:lnTo>
                <a:lnTo>
                  <a:pt x="31680" y="20901"/>
                </a:lnTo>
                <a:lnTo>
                  <a:pt x="40246" y="20345"/>
                </a:lnTo>
                <a:lnTo>
                  <a:pt x="86711" y="20345"/>
                </a:lnTo>
                <a:lnTo>
                  <a:pt x="80840" y="12150"/>
                </a:lnTo>
                <a:lnTo>
                  <a:pt x="65296" y="3298"/>
                </a:lnTo>
                <a:lnTo>
                  <a:pt x="43230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8" name="bk object 58"/>
          <p:cNvSpPr/>
          <p:nvPr/>
        </p:nvSpPr>
        <p:spPr>
          <a:xfrm>
            <a:off x="8173357" y="4076728"/>
            <a:ext cx="91947" cy="137045"/>
          </a:xfrm>
          <a:custGeom>
            <a:avLst/>
            <a:gdLst/>
            <a:ahLst/>
            <a:cxnLst/>
            <a:rect l="l" t="t" r="r" b="b"/>
            <a:pathLst>
              <a:path w="80645" h="151129">
                <a:moveTo>
                  <a:pt x="79806" y="0"/>
                </a:moveTo>
                <a:lnTo>
                  <a:pt x="0" y="0"/>
                </a:lnTo>
                <a:lnTo>
                  <a:pt x="0" y="150685"/>
                </a:lnTo>
                <a:lnTo>
                  <a:pt x="80492" y="150685"/>
                </a:lnTo>
                <a:lnTo>
                  <a:pt x="80492" y="130340"/>
                </a:lnTo>
                <a:lnTo>
                  <a:pt x="24015" y="130340"/>
                </a:lnTo>
                <a:lnTo>
                  <a:pt x="24015" y="84150"/>
                </a:lnTo>
                <a:lnTo>
                  <a:pt x="72720" y="84150"/>
                </a:lnTo>
                <a:lnTo>
                  <a:pt x="72720" y="63792"/>
                </a:lnTo>
                <a:lnTo>
                  <a:pt x="24015" y="63792"/>
                </a:lnTo>
                <a:lnTo>
                  <a:pt x="24015" y="20358"/>
                </a:lnTo>
                <a:lnTo>
                  <a:pt x="72948" y="20358"/>
                </a:lnTo>
                <a:lnTo>
                  <a:pt x="79806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bk object 59"/>
          <p:cNvSpPr/>
          <p:nvPr/>
        </p:nvSpPr>
        <p:spPr>
          <a:xfrm>
            <a:off x="8322576" y="4152736"/>
            <a:ext cx="0" cy="61037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4002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0" name="bk object 60"/>
          <p:cNvSpPr/>
          <p:nvPr/>
        </p:nvSpPr>
        <p:spPr>
          <a:xfrm>
            <a:off x="8308894" y="4143523"/>
            <a:ext cx="141178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482" y="0"/>
                </a:lnTo>
              </a:path>
            </a:pathLst>
          </a:custGeom>
          <a:ln w="20319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1" name="bk object 61"/>
          <p:cNvSpPr/>
          <p:nvPr/>
        </p:nvSpPr>
        <p:spPr>
          <a:xfrm>
            <a:off x="8322576" y="4076728"/>
            <a:ext cx="0" cy="5758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9"/>
                </a:lnTo>
              </a:path>
            </a:pathLst>
          </a:custGeom>
          <a:ln w="24002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2" name="bk object 62"/>
          <p:cNvSpPr/>
          <p:nvPr/>
        </p:nvSpPr>
        <p:spPr>
          <a:xfrm>
            <a:off x="8435990" y="4152817"/>
            <a:ext cx="0" cy="61037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6776"/>
                </a:lnTo>
              </a:path>
            </a:pathLst>
          </a:custGeom>
          <a:ln w="24015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3" name="bk object 63"/>
          <p:cNvSpPr/>
          <p:nvPr/>
        </p:nvSpPr>
        <p:spPr>
          <a:xfrm>
            <a:off x="8435990" y="4076728"/>
            <a:ext cx="0" cy="58158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576"/>
                </a:lnTo>
              </a:path>
            </a:pathLst>
          </a:custGeom>
          <a:ln w="24015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4" name="bk object 64"/>
          <p:cNvSpPr/>
          <p:nvPr/>
        </p:nvSpPr>
        <p:spPr>
          <a:xfrm>
            <a:off x="8482476" y="4076723"/>
            <a:ext cx="131766" cy="137045"/>
          </a:xfrm>
          <a:custGeom>
            <a:avLst/>
            <a:gdLst/>
            <a:ahLst/>
            <a:cxnLst/>
            <a:rect l="l" t="t" r="r" b="b"/>
            <a:pathLst>
              <a:path w="115570" h="151129">
                <a:moveTo>
                  <a:pt x="67678" y="20358"/>
                </a:moveTo>
                <a:lnTo>
                  <a:pt x="43662" y="20358"/>
                </a:lnTo>
                <a:lnTo>
                  <a:pt x="43662" y="150698"/>
                </a:lnTo>
                <a:lnTo>
                  <a:pt x="67678" y="150698"/>
                </a:lnTo>
                <a:lnTo>
                  <a:pt x="67678" y="20358"/>
                </a:lnTo>
                <a:close/>
              </a:path>
              <a:path w="115570" h="151129">
                <a:moveTo>
                  <a:pt x="115468" y="0"/>
                </a:moveTo>
                <a:lnTo>
                  <a:pt x="0" y="0"/>
                </a:lnTo>
                <a:lnTo>
                  <a:pt x="0" y="20358"/>
                </a:lnTo>
                <a:lnTo>
                  <a:pt x="108597" y="20358"/>
                </a:lnTo>
                <a:lnTo>
                  <a:pt x="115468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5" name="bk object 65"/>
          <p:cNvSpPr/>
          <p:nvPr/>
        </p:nvSpPr>
        <p:spPr>
          <a:xfrm>
            <a:off x="8625011" y="4076113"/>
            <a:ext cx="155658" cy="137621"/>
          </a:xfrm>
          <a:custGeom>
            <a:avLst/>
            <a:gdLst/>
            <a:ahLst/>
            <a:cxnLst/>
            <a:rect l="l" t="t" r="r" b="b"/>
            <a:pathLst>
              <a:path w="136525" h="151764">
                <a:moveTo>
                  <a:pt x="76390" y="0"/>
                </a:moveTo>
                <a:lnTo>
                  <a:pt x="57861" y="0"/>
                </a:lnTo>
                <a:lnTo>
                  <a:pt x="0" y="151371"/>
                </a:lnTo>
                <a:lnTo>
                  <a:pt x="25171" y="151371"/>
                </a:lnTo>
                <a:lnTo>
                  <a:pt x="39573" y="112725"/>
                </a:lnTo>
                <a:lnTo>
                  <a:pt x="120831" y="112725"/>
                </a:lnTo>
                <a:lnTo>
                  <a:pt x="113081" y="93065"/>
                </a:lnTo>
                <a:lnTo>
                  <a:pt x="46659" y="93065"/>
                </a:lnTo>
                <a:lnTo>
                  <a:pt x="59004" y="58762"/>
                </a:lnTo>
                <a:lnTo>
                  <a:pt x="62026" y="50604"/>
                </a:lnTo>
                <a:lnTo>
                  <a:pt x="64319" y="44075"/>
                </a:lnTo>
                <a:lnTo>
                  <a:pt x="66050" y="38696"/>
                </a:lnTo>
                <a:lnTo>
                  <a:pt x="67233" y="34531"/>
                </a:lnTo>
                <a:lnTo>
                  <a:pt x="90004" y="34531"/>
                </a:lnTo>
                <a:lnTo>
                  <a:pt x="76390" y="0"/>
                </a:lnTo>
                <a:close/>
              </a:path>
              <a:path w="136525" h="151764">
                <a:moveTo>
                  <a:pt x="120831" y="112725"/>
                </a:moveTo>
                <a:lnTo>
                  <a:pt x="95364" y="112725"/>
                </a:lnTo>
                <a:lnTo>
                  <a:pt x="110223" y="151371"/>
                </a:lnTo>
                <a:lnTo>
                  <a:pt x="136067" y="151371"/>
                </a:lnTo>
                <a:lnTo>
                  <a:pt x="120831" y="112725"/>
                </a:lnTo>
                <a:close/>
              </a:path>
              <a:path w="136525" h="151764">
                <a:moveTo>
                  <a:pt x="90004" y="34531"/>
                </a:moveTo>
                <a:lnTo>
                  <a:pt x="67690" y="34531"/>
                </a:lnTo>
                <a:lnTo>
                  <a:pt x="69082" y="38831"/>
                </a:lnTo>
                <a:lnTo>
                  <a:pt x="75691" y="58762"/>
                </a:lnTo>
                <a:lnTo>
                  <a:pt x="88049" y="93065"/>
                </a:lnTo>
                <a:lnTo>
                  <a:pt x="113081" y="93065"/>
                </a:lnTo>
                <a:lnTo>
                  <a:pt x="90004" y="34531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6" name="bk object 66"/>
          <p:cNvSpPr/>
          <p:nvPr/>
        </p:nvSpPr>
        <p:spPr>
          <a:xfrm>
            <a:off x="8939130" y="4232775"/>
            <a:ext cx="26788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329" y="0"/>
                </a:lnTo>
              </a:path>
            </a:pathLst>
          </a:custGeom>
          <a:ln w="41909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7" name="bk object 67"/>
          <p:cNvSpPr/>
          <p:nvPr/>
        </p:nvSpPr>
        <p:spPr>
          <a:xfrm>
            <a:off x="8811911" y="4203984"/>
            <a:ext cx="154210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12" y="0"/>
                </a:lnTo>
              </a:path>
            </a:pathLst>
          </a:custGeom>
          <a:ln w="21590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8" name="bk object 68"/>
          <p:cNvSpPr/>
          <p:nvPr/>
        </p:nvSpPr>
        <p:spPr>
          <a:xfrm>
            <a:off x="8825594" y="4076728"/>
            <a:ext cx="0" cy="117466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24002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9" name="bk object 69"/>
          <p:cNvSpPr/>
          <p:nvPr/>
        </p:nvSpPr>
        <p:spPr>
          <a:xfrm>
            <a:off x="8930139" y="4076728"/>
            <a:ext cx="0" cy="118043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30111"/>
                </a:lnTo>
              </a:path>
            </a:pathLst>
          </a:custGeom>
          <a:ln w="24002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0" name="bk object 70"/>
          <p:cNvSpPr/>
          <p:nvPr/>
        </p:nvSpPr>
        <p:spPr>
          <a:xfrm>
            <a:off x="9001902" y="4076728"/>
            <a:ext cx="149142" cy="137045"/>
          </a:xfrm>
          <a:custGeom>
            <a:avLst/>
            <a:gdLst/>
            <a:ahLst/>
            <a:cxnLst/>
            <a:rect l="l" t="t" r="r" b="b"/>
            <a:pathLst>
              <a:path w="130809" h="151129">
                <a:moveTo>
                  <a:pt x="24015" y="0"/>
                </a:moveTo>
                <a:lnTo>
                  <a:pt x="0" y="0"/>
                </a:lnTo>
                <a:lnTo>
                  <a:pt x="0" y="150685"/>
                </a:lnTo>
                <a:lnTo>
                  <a:pt x="21272" y="150685"/>
                </a:lnTo>
                <a:lnTo>
                  <a:pt x="50813" y="111366"/>
                </a:lnTo>
                <a:lnTo>
                  <a:pt x="23545" y="111366"/>
                </a:lnTo>
                <a:lnTo>
                  <a:pt x="23721" y="105270"/>
                </a:lnTo>
                <a:lnTo>
                  <a:pt x="23856" y="99582"/>
                </a:lnTo>
                <a:lnTo>
                  <a:pt x="23976" y="92388"/>
                </a:lnTo>
                <a:lnTo>
                  <a:pt x="24015" y="0"/>
                </a:lnTo>
                <a:close/>
              </a:path>
              <a:path w="130809" h="151129">
                <a:moveTo>
                  <a:pt x="130568" y="36588"/>
                </a:moveTo>
                <a:lnTo>
                  <a:pt x="107022" y="36588"/>
                </a:lnTo>
                <a:lnTo>
                  <a:pt x="106641" y="42116"/>
                </a:lnTo>
                <a:lnTo>
                  <a:pt x="106565" y="150685"/>
                </a:lnTo>
                <a:lnTo>
                  <a:pt x="130568" y="150685"/>
                </a:lnTo>
                <a:lnTo>
                  <a:pt x="130568" y="36588"/>
                </a:lnTo>
                <a:close/>
              </a:path>
              <a:path w="130809" h="151129">
                <a:moveTo>
                  <a:pt x="130568" y="0"/>
                </a:moveTo>
                <a:lnTo>
                  <a:pt x="107022" y="0"/>
                </a:lnTo>
                <a:lnTo>
                  <a:pt x="42532" y="85750"/>
                </a:lnTo>
                <a:lnTo>
                  <a:pt x="37035" y="92965"/>
                </a:lnTo>
                <a:lnTo>
                  <a:pt x="32159" y="99582"/>
                </a:lnTo>
                <a:lnTo>
                  <a:pt x="27841" y="105686"/>
                </a:lnTo>
                <a:lnTo>
                  <a:pt x="24015" y="111366"/>
                </a:lnTo>
                <a:lnTo>
                  <a:pt x="50813" y="111366"/>
                </a:lnTo>
                <a:lnTo>
                  <a:pt x="88265" y="61518"/>
                </a:lnTo>
                <a:lnTo>
                  <a:pt x="93598" y="54562"/>
                </a:lnTo>
                <a:lnTo>
                  <a:pt x="98353" y="48101"/>
                </a:lnTo>
                <a:lnTo>
                  <a:pt x="102640" y="42116"/>
                </a:lnTo>
                <a:lnTo>
                  <a:pt x="106565" y="36588"/>
                </a:lnTo>
                <a:lnTo>
                  <a:pt x="130568" y="36588"/>
                </a:lnTo>
                <a:lnTo>
                  <a:pt x="130568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1" name="bk object 71"/>
          <p:cNvSpPr/>
          <p:nvPr/>
        </p:nvSpPr>
        <p:spPr>
          <a:xfrm>
            <a:off x="9186172" y="4076727"/>
            <a:ext cx="125973" cy="137045"/>
          </a:xfrm>
          <a:custGeom>
            <a:avLst/>
            <a:gdLst/>
            <a:ahLst/>
            <a:cxnLst/>
            <a:rect l="l" t="t" r="r" b="b"/>
            <a:pathLst>
              <a:path w="110490" h="151129">
                <a:moveTo>
                  <a:pt x="109994" y="0"/>
                </a:moveTo>
                <a:lnTo>
                  <a:pt x="65163" y="0"/>
                </a:lnTo>
                <a:lnTo>
                  <a:pt x="44978" y="2850"/>
                </a:lnTo>
                <a:lnTo>
                  <a:pt x="28890" y="11317"/>
                </a:lnTo>
                <a:lnTo>
                  <a:pt x="18248" y="25272"/>
                </a:lnTo>
                <a:lnTo>
                  <a:pt x="14401" y="44589"/>
                </a:lnTo>
                <a:lnTo>
                  <a:pt x="16027" y="56648"/>
                </a:lnTo>
                <a:lnTo>
                  <a:pt x="20889" y="67117"/>
                </a:lnTo>
                <a:lnTo>
                  <a:pt x="28969" y="75527"/>
                </a:lnTo>
                <a:lnTo>
                  <a:pt x="40246" y="81406"/>
                </a:lnTo>
                <a:lnTo>
                  <a:pt x="40246" y="81864"/>
                </a:lnTo>
                <a:lnTo>
                  <a:pt x="34302" y="85064"/>
                </a:lnTo>
                <a:lnTo>
                  <a:pt x="30645" y="90550"/>
                </a:lnTo>
                <a:lnTo>
                  <a:pt x="0" y="150685"/>
                </a:lnTo>
                <a:lnTo>
                  <a:pt x="27889" y="150685"/>
                </a:lnTo>
                <a:lnTo>
                  <a:pt x="48234" y="107480"/>
                </a:lnTo>
                <a:lnTo>
                  <a:pt x="54419" y="94208"/>
                </a:lnTo>
                <a:lnTo>
                  <a:pt x="58991" y="90322"/>
                </a:lnTo>
                <a:lnTo>
                  <a:pt x="109994" y="90322"/>
                </a:lnTo>
                <a:lnTo>
                  <a:pt x="109994" y="70434"/>
                </a:lnTo>
                <a:lnTo>
                  <a:pt x="68592" y="70434"/>
                </a:lnTo>
                <a:lnTo>
                  <a:pt x="56978" y="69053"/>
                </a:lnTo>
                <a:lnTo>
                  <a:pt x="47698" y="64712"/>
                </a:lnTo>
                <a:lnTo>
                  <a:pt x="41546" y="57114"/>
                </a:lnTo>
                <a:lnTo>
                  <a:pt x="39319" y="45961"/>
                </a:lnTo>
                <a:lnTo>
                  <a:pt x="41514" y="34427"/>
                </a:lnTo>
                <a:lnTo>
                  <a:pt x="47612" y="26215"/>
                </a:lnTo>
                <a:lnTo>
                  <a:pt x="56882" y="21304"/>
                </a:lnTo>
                <a:lnTo>
                  <a:pt x="68592" y="19672"/>
                </a:lnTo>
                <a:lnTo>
                  <a:pt x="109994" y="19672"/>
                </a:lnTo>
                <a:lnTo>
                  <a:pt x="109994" y="0"/>
                </a:lnTo>
                <a:close/>
              </a:path>
              <a:path w="110490" h="151129">
                <a:moveTo>
                  <a:pt x="109994" y="90322"/>
                </a:moveTo>
                <a:lnTo>
                  <a:pt x="85750" y="90322"/>
                </a:lnTo>
                <a:lnTo>
                  <a:pt x="85750" y="150685"/>
                </a:lnTo>
                <a:lnTo>
                  <a:pt x="109994" y="150685"/>
                </a:lnTo>
                <a:lnTo>
                  <a:pt x="109994" y="90322"/>
                </a:lnTo>
                <a:close/>
              </a:path>
              <a:path w="110490" h="151129">
                <a:moveTo>
                  <a:pt x="109994" y="19672"/>
                </a:moveTo>
                <a:lnTo>
                  <a:pt x="85750" y="19672"/>
                </a:lnTo>
                <a:lnTo>
                  <a:pt x="85750" y="70434"/>
                </a:lnTo>
                <a:lnTo>
                  <a:pt x="109994" y="70434"/>
                </a:lnTo>
                <a:lnTo>
                  <a:pt x="109994" y="19672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2" name="bk object 72"/>
          <p:cNvSpPr/>
          <p:nvPr/>
        </p:nvSpPr>
        <p:spPr>
          <a:xfrm>
            <a:off x="9425436" y="4075484"/>
            <a:ext cx="129593" cy="138196"/>
          </a:xfrm>
          <a:custGeom>
            <a:avLst/>
            <a:gdLst/>
            <a:ahLst/>
            <a:cxnLst/>
            <a:rect l="l" t="t" r="r" b="b"/>
            <a:pathLst>
              <a:path w="113665" h="152400">
                <a:moveTo>
                  <a:pt x="24003" y="1371"/>
                </a:moveTo>
                <a:lnTo>
                  <a:pt x="0" y="1371"/>
                </a:lnTo>
                <a:lnTo>
                  <a:pt x="0" y="152057"/>
                </a:lnTo>
                <a:lnTo>
                  <a:pt x="24003" y="152057"/>
                </a:lnTo>
                <a:lnTo>
                  <a:pt x="24003" y="85979"/>
                </a:lnTo>
                <a:lnTo>
                  <a:pt x="77922" y="85979"/>
                </a:lnTo>
                <a:lnTo>
                  <a:pt x="75112" y="82178"/>
                </a:lnTo>
                <a:lnTo>
                  <a:pt x="70537" y="77897"/>
                </a:lnTo>
                <a:lnTo>
                  <a:pt x="65620" y="75222"/>
                </a:lnTo>
                <a:lnTo>
                  <a:pt x="65620" y="74764"/>
                </a:lnTo>
                <a:lnTo>
                  <a:pt x="74323" y="66306"/>
                </a:lnTo>
                <a:lnTo>
                  <a:pt x="24003" y="66306"/>
                </a:lnTo>
                <a:lnTo>
                  <a:pt x="24003" y="1371"/>
                </a:lnTo>
                <a:close/>
              </a:path>
              <a:path w="113665" h="152400">
                <a:moveTo>
                  <a:pt x="77922" y="85979"/>
                </a:moveTo>
                <a:lnTo>
                  <a:pt x="50304" y="85979"/>
                </a:lnTo>
                <a:lnTo>
                  <a:pt x="55321" y="90093"/>
                </a:lnTo>
                <a:lnTo>
                  <a:pt x="61734" y="103352"/>
                </a:lnTo>
                <a:lnTo>
                  <a:pt x="85979" y="152057"/>
                </a:lnTo>
                <a:lnTo>
                  <a:pt x="113639" y="152057"/>
                </a:lnTo>
                <a:lnTo>
                  <a:pt x="83908" y="95821"/>
                </a:lnTo>
                <a:lnTo>
                  <a:pt x="79513" y="88130"/>
                </a:lnTo>
                <a:lnTo>
                  <a:pt x="77922" y="85979"/>
                </a:lnTo>
                <a:close/>
              </a:path>
              <a:path w="113665" h="152400">
                <a:moveTo>
                  <a:pt x="101980" y="0"/>
                </a:moveTo>
                <a:lnTo>
                  <a:pt x="98094" y="0"/>
                </a:lnTo>
                <a:lnTo>
                  <a:pt x="89758" y="1050"/>
                </a:lnTo>
                <a:lnTo>
                  <a:pt x="66129" y="32354"/>
                </a:lnTo>
                <a:lnTo>
                  <a:pt x="59993" y="48760"/>
                </a:lnTo>
                <a:lnTo>
                  <a:pt x="51587" y="61305"/>
                </a:lnTo>
                <a:lnTo>
                  <a:pt x="38188" y="66306"/>
                </a:lnTo>
                <a:lnTo>
                  <a:pt x="74323" y="66306"/>
                </a:lnTo>
                <a:lnTo>
                  <a:pt x="75027" y="65622"/>
                </a:lnTo>
                <a:lnTo>
                  <a:pt x="81543" y="53024"/>
                </a:lnTo>
                <a:lnTo>
                  <a:pt x="86559" y="39694"/>
                </a:lnTo>
                <a:lnTo>
                  <a:pt x="91465" y="28359"/>
                </a:lnTo>
                <a:lnTo>
                  <a:pt x="93751" y="24244"/>
                </a:lnTo>
                <a:lnTo>
                  <a:pt x="96951" y="21729"/>
                </a:lnTo>
                <a:lnTo>
                  <a:pt x="110896" y="21729"/>
                </a:lnTo>
                <a:lnTo>
                  <a:pt x="110896" y="2057"/>
                </a:lnTo>
                <a:lnTo>
                  <a:pt x="107238" y="685"/>
                </a:lnTo>
                <a:lnTo>
                  <a:pt x="101980" y="0"/>
                </a:lnTo>
                <a:close/>
              </a:path>
              <a:path w="113665" h="152400">
                <a:moveTo>
                  <a:pt x="110896" y="21729"/>
                </a:moveTo>
                <a:lnTo>
                  <a:pt x="104952" y="21729"/>
                </a:lnTo>
                <a:lnTo>
                  <a:pt x="107467" y="22186"/>
                </a:lnTo>
                <a:lnTo>
                  <a:pt x="110896" y="23329"/>
                </a:lnTo>
                <a:lnTo>
                  <a:pt x="110896" y="21729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3" name="bk object 73"/>
          <p:cNvSpPr/>
          <p:nvPr/>
        </p:nvSpPr>
        <p:spPr>
          <a:xfrm>
            <a:off x="9582325" y="4075479"/>
            <a:ext cx="171586" cy="140500"/>
          </a:xfrm>
          <a:custGeom>
            <a:avLst/>
            <a:gdLst/>
            <a:ahLst/>
            <a:cxnLst/>
            <a:rect l="l" t="t" r="r" b="b"/>
            <a:pathLst>
              <a:path w="150495" h="154939">
                <a:moveTo>
                  <a:pt x="75234" y="0"/>
                </a:moveTo>
                <a:lnTo>
                  <a:pt x="44957" y="5645"/>
                </a:lnTo>
                <a:lnTo>
                  <a:pt x="21153" y="21496"/>
                </a:lnTo>
                <a:lnTo>
                  <a:pt x="5581" y="45921"/>
                </a:lnTo>
                <a:lnTo>
                  <a:pt x="0" y="77292"/>
                </a:lnTo>
                <a:lnTo>
                  <a:pt x="5613" y="108916"/>
                </a:lnTo>
                <a:lnTo>
                  <a:pt x="21239" y="133230"/>
                </a:lnTo>
                <a:lnTo>
                  <a:pt x="45053" y="148842"/>
                </a:lnTo>
                <a:lnTo>
                  <a:pt x="75234" y="154355"/>
                </a:lnTo>
                <a:lnTo>
                  <a:pt x="105096" y="148874"/>
                </a:lnTo>
                <a:lnTo>
                  <a:pt x="127803" y="134010"/>
                </a:lnTo>
                <a:lnTo>
                  <a:pt x="75234" y="134010"/>
                </a:lnTo>
                <a:lnTo>
                  <a:pt x="54939" y="130100"/>
                </a:lnTo>
                <a:lnTo>
                  <a:pt x="39276" y="118857"/>
                </a:lnTo>
                <a:lnTo>
                  <a:pt x="29187" y="101011"/>
                </a:lnTo>
                <a:lnTo>
                  <a:pt x="25615" y="77292"/>
                </a:lnTo>
                <a:lnTo>
                  <a:pt x="29187" y="53544"/>
                </a:lnTo>
                <a:lnTo>
                  <a:pt x="39276" y="35623"/>
                </a:lnTo>
                <a:lnTo>
                  <a:pt x="54939" y="24303"/>
                </a:lnTo>
                <a:lnTo>
                  <a:pt x="75234" y="20358"/>
                </a:lnTo>
                <a:lnTo>
                  <a:pt x="127334" y="20358"/>
                </a:lnTo>
                <a:lnTo>
                  <a:pt x="105572" y="5711"/>
                </a:lnTo>
                <a:lnTo>
                  <a:pt x="75234" y="0"/>
                </a:lnTo>
                <a:close/>
              </a:path>
              <a:path w="150495" h="154939">
                <a:moveTo>
                  <a:pt x="127334" y="20358"/>
                </a:moveTo>
                <a:lnTo>
                  <a:pt x="75234" y="20358"/>
                </a:lnTo>
                <a:lnTo>
                  <a:pt x="96007" y="24462"/>
                </a:lnTo>
                <a:lnTo>
                  <a:pt x="111617" y="36047"/>
                </a:lnTo>
                <a:lnTo>
                  <a:pt x="121440" y="54021"/>
                </a:lnTo>
                <a:lnTo>
                  <a:pt x="124853" y="77292"/>
                </a:lnTo>
                <a:lnTo>
                  <a:pt x="121281" y="101011"/>
                </a:lnTo>
                <a:lnTo>
                  <a:pt x="111193" y="118857"/>
                </a:lnTo>
                <a:lnTo>
                  <a:pt x="95530" y="130100"/>
                </a:lnTo>
                <a:lnTo>
                  <a:pt x="75234" y="134010"/>
                </a:lnTo>
                <a:lnTo>
                  <a:pt x="127803" y="134010"/>
                </a:lnTo>
                <a:lnTo>
                  <a:pt x="128863" y="133316"/>
                </a:lnTo>
                <a:lnTo>
                  <a:pt x="144568" y="109012"/>
                </a:lnTo>
                <a:lnTo>
                  <a:pt x="150241" y="77292"/>
                </a:lnTo>
                <a:lnTo>
                  <a:pt x="144727" y="46120"/>
                </a:lnTo>
                <a:lnTo>
                  <a:pt x="129287" y="21672"/>
                </a:lnTo>
                <a:lnTo>
                  <a:pt x="127334" y="20358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4" name="bk object 74"/>
          <p:cNvSpPr/>
          <p:nvPr/>
        </p:nvSpPr>
        <p:spPr>
          <a:xfrm>
            <a:off x="9796312" y="4076728"/>
            <a:ext cx="168690" cy="137045"/>
          </a:xfrm>
          <a:custGeom>
            <a:avLst/>
            <a:gdLst/>
            <a:ahLst/>
            <a:cxnLst/>
            <a:rect l="l" t="t" r="r" b="b"/>
            <a:pathLst>
              <a:path w="147954" h="151129">
                <a:moveTo>
                  <a:pt x="21958" y="0"/>
                </a:moveTo>
                <a:lnTo>
                  <a:pt x="0" y="0"/>
                </a:lnTo>
                <a:lnTo>
                  <a:pt x="0" y="150685"/>
                </a:lnTo>
                <a:lnTo>
                  <a:pt x="24003" y="150685"/>
                </a:lnTo>
                <a:lnTo>
                  <a:pt x="23888" y="45046"/>
                </a:lnTo>
                <a:lnTo>
                  <a:pt x="23545" y="40246"/>
                </a:lnTo>
                <a:lnTo>
                  <a:pt x="49557" y="40246"/>
                </a:lnTo>
                <a:lnTo>
                  <a:pt x="21958" y="0"/>
                </a:lnTo>
                <a:close/>
              </a:path>
              <a:path w="147954" h="151129">
                <a:moveTo>
                  <a:pt x="147942" y="40004"/>
                </a:moveTo>
                <a:lnTo>
                  <a:pt x="124155" y="40004"/>
                </a:lnTo>
                <a:lnTo>
                  <a:pt x="123991" y="45046"/>
                </a:lnTo>
                <a:lnTo>
                  <a:pt x="123939" y="150685"/>
                </a:lnTo>
                <a:lnTo>
                  <a:pt x="147942" y="150685"/>
                </a:lnTo>
                <a:lnTo>
                  <a:pt x="147942" y="40004"/>
                </a:lnTo>
                <a:close/>
              </a:path>
              <a:path w="147954" h="151129">
                <a:moveTo>
                  <a:pt x="49557" y="40246"/>
                </a:moveTo>
                <a:lnTo>
                  <a:pt x="24003" y="40246"/>
                </a:lnTo>
                <a:lnTo>
                  <a:pt x="26974" y="45961"/>
                </a:lnTo>
                <a:lnTo>
                  <a:pt x="31089" y="51676"/>
                </a:lnTo>
                <a:lnTo>
                  <a:pt x="34290" y="56260"/>
                </a:lnTo>
                <a:lnTo>
                  <a:pt x="69735" y="107924"/>
                </a:lnTo>
                <a:lnTo>
                  <a:pt x="81178" y="107924"/>
                </a:lnTo>
                <a:lnTo>
                  <a:pt x="99416" y="79349"/>
                </a:lnTo>
                <a:lnTo>
                  <a:pt x="75450" y="79349"/>
                </a:lnTo>
                <a:lnTo>
                  <a:pt x="71793" y="73177"/>
                </a:lnTo>
                <a:lnTo>
                  <a:pt x="67906" y="67462"/>
                </a:lnTo>
                <a:lnTo>
                  <a:pt x="62420" y="59004"/>
                </a:lnTo>
                <a:lnTo>
                  <a:pt x="49557" y="40246"/>
                </a:lnTo>
                <a:close/>
              </a:path>
              <a:path w="147954" h="151129">
                <a:moveTo>
                  <a:pt x="147942" y="0"/>
                </a:moveTo>
                <a:lnTo>
                  <a:pt x="125755" y="0"/>
                </a:lnTo>
                <a:lnTo>
                  <a:pt x="88493" y="58077"/>
                </a:lnTo>
                <a:lnTo>
                  <a:pt x="83235" y="66535"/>
                </a:lnTo>
                <a:lnTo>
                  <a:pt x="79108" y="73393"/>
                </a:lnTo>
                <a:lnTo>
                  <a:pt x="75920" y="79349"/>
                </a:lnTo>
                <a:lnTo>
                  <a:pt x="99416" y="79349"/>
                </a:lnTo>
                <a:lnTo>
                  <a:pt x="113423" y="57403"/>
                </a:lnTo>
                <a:lnTo>
                  <a:pt x="116154" y="53047"/>
                </a:lnTo>
                <a:lnTo>
                  <a:pt x="121424" y="45046"/>
                </a:lnTo>
                <a:lnTo>
                  <a:pt x="123939" y="40004"/>
                </a:lnTo>
                <a:lnTo>
                  <a:pt x="147942" y="40004"/>
                </a:lnTo>
                <a:lnTo>
                  <a:pt x="147942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5" name="bk object 75"/>
          <p:cNvSpPr/>
          <p:nvPr/>
        </p:nvSpPr>
        <p:spPr>
          <a:xfrm>
            <a:off x="10028932" y="4095154"/>
            <a:ext cx="0" cy="118619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24002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6" name="bk object 76"/>
          <p:cNvSpPr/>
          <p:nvPr/>
        </p:nvSpPr>
        <p:spPr>
          <a:xfrm>
            <a:off x="10015250" y="4085941"/>
            <a:ext cx="133938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81" y="0"/>
                </a:lnTo>
              </a:path>
            </a:pathLst>
          </a:custGeom>
          <a:ln w="20319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7" name="bk object 77"/>
          <p:cNvSpPr/>
          <p:nvPr/>
        </p:nvSpPr>
        <p:spPr>
          <a:xfrm>
            <a:off x="10135047" y="4095188"/>
            <a:ext cx="0" cy="118619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327"/>
                </a:lnTo>
              </a:path>
            </a:pathLst>
          </a:custGeom>
          <a:ln w="24015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8" name="bk object 78"/>
          <p:cNvSpPr/>
          <p:nvPr/>
        </p:nvSpPr>
        <p:spPr>
          <a:xfrm>
            <a:off x="10180205" y="4076113"/>
            <a:ext cx="155658" cy="137621"/>
          </a:xfrm>
          <a:custGeom>
            <a:avLst/>
            <a:gdLst/>
            <a:ahLst/>
            <a:cxnLst/>
            <a:rect l="l" t="t" r="r" b="b"/>
            <a:pathLst>
              <a:path w="136525" h="151764">
                <a:moveTo>
                  <a:pt x="76390" y="0"/>
                </a:moveTo>
                <a:lnTo>
                  <a:pt x="57861" y="0"/>
                </a:lnTo>
                <a:lnTo>
                  <a:pt x="0" y="151371"/>
                </a:lnTo>
                <a:lnTo>
                  <a:pt x="25171" y="151371"/>
                </a:lnTo>
                <a:lnTo>
                  <a:pt x="39573" y="112725"/>
                </a:lnTo>
                <a:lnTo>
                  <a:pt x="120831" y="112725"/>
                </a:lnTo>
                <a:lnTo>
                  <a:pt x="113081" y="93065"/>
                </a:lnTo>
                <a:lnTo>
                  <a:pt x="46659" y="93065"/>
                </a:lnTo>
                <a:lnTo>
                  <a:pt x="59004" y="58762"/>
                </a:lnTo>
                <a:lnTo>
                  <a:pt x="62026" y="50604"/>
                </a:lnTo>
                <a:lnTo>
                  <a:pt x="64319" y="44075"/>
                </a:lnTo>
                <a:lnTo>
                  <a:pt x="66050" y="38696"/>
                </a:lnTo>
                <a:lnTo>
                  <a:pt x="67233" y="34531"/>
                </a:lnTo>
                <a:lnTo>
                  <a:pt x="90004" y="34531"/>
                </a:lnTo>
                <a:lnTo>
                  <a:pt x="76390" y="0"/>
                </a:lnTo>
                <a:close/>
              </a:path>
              <a:path w="136525" h="151764">
                <a:moveTo>
                  <a:pt x="120831" y="112725"/>
                </a:moveTo>
                <a:lnTo>
                  <a:pt x="95364" y="112725"/>
                </a:lnTo>
                <a:lnTo>
                  <a:pt x="110223" y="151371"/>
                </a:lnTo>
                <a:lnTo>
                  <a:pt x="136067" y="151371"/>
                </a:lnTo>
                <a:lnTo>
                  <a:pt x="120831" y="112725"/>
                </a:lnTo>
                <a:close/>
              </a:path>
              <a:path w="136525" h="151764">
                <a:moveTo>
                  <a:pt x="90004" y="34531"/>
                </a:moveTo>
                <a:lnTo>
                  <a:pt x="67690" y="34531"/>
                </a:lnTo>
                <a:lnTo>
                  <a:pt x="69082" y="38831"/>
                </a:lnTo>
                <a:lnTo>
                  <a:pt x="75691" y="58762"/>
                </a:lnTo>
                <a:lnTo>
                  <a:pt x="88049" y="93065"/>
                </a:lnTo>
                <a:lnTo>
                  <a:pt x="113081" y="93065"/>
                </a:lnTo>
                <a:lnTo>
                  <a:pt x="90004" y="34531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9" name="bk object 79"/>
          <p:cNvSpPr/>
          <p:nvPr/>
        </p:nvSpPr>
        <p:spPr>
          <a:xfrm>
            <a:off x="10380781" y="4152736"/>
            <a:ext cx="0" cy="61037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4015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0" name="bk object 80"/>
          <p:cNvSpPr/>
          <p:nvPr/>
        </p:nvSpPr>
        <p:spPr>
          <a:xfrm>
            <a:off x="10367091" y="4143523"/>
            <a:ext cx="141178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482" y="0"/>
                </a:lnTo>
              </a:path>
            </a:pathLst>
          </a:custGeom>
          <a:ln w="20319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1" name="bk object 81"/>
          <p:cNvSpPr/>
          <p:nvPr/>
        </p:nvSpPr>
        <p:spPr>
          <a:xfrm>
            <a:off x="10380781" y="4076728"/>
            <a:ext cx="0" cy="5758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9"/>
                </a:lnTo>
              </a:path>
            </a:pathLst>
          </a:custGeom>
          <a:ln w="24015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2" name="bk object 82"/>
          <p:cNvSpPr/>
          <p:nvPr/>
        </p:nvSpPr>
        <p:spPr>
          <a:xfrm>
            <a:off x="10494186" y="4152817"/>
            <a:ext cx="0" cy="61037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6776"/>
                </a:lnTo>
              </a:path>
            </a:pathLst>
          </a:custGeom>
          <a:ln w="24015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3" name="bk object 83"/>
          <p:cNvSpPr/>
          <p:nvPr/>
        </p:nvSpPr>
        <p:spPr>
          <a:xfrm>
            <a:off x="10494186" y="4076728"/>
            <a:ext cx="0" cy="58158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576"/>
                </a:lnTo>
              </a:path>
            </a:pathLst>
          </a:custGeom>
          <a:ln w="24015">
            <a:solidFill>
              <a:srgbClr val="9ED2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4" name="bk object 84"/>
          <p:cNvSpPr/>
          <p:nvPr/>
        </p:nvSpPr>
        <p:spPr>
          <a:xfrm>
            <a:off x="10557873" y="4076728"/>
            <a:ext cx="149142" cy="137045"/>
          </a:xfrm>
          <a:custGeom>
            <a:avLst/>
            <a:gdLst/>
            <a:ahLst/>
            <a:cxnLst/>
            <a:rect l="l" t="t" r="r" b="b"/>
            <a:pathLst>
              <a:path w="130809" h="151129">
                <a:moveTo>
                  <a:pt x="24015" y="0"/>
                </a:moveTo>
                <a:lnTo>
                  <a:pt x="0" y="0"/>
                </a:lnTo>
                <a:lnTo>
                  <a:pt x="0" y="150685"/>
                </a:lnTo>
                <a:lnTo>
                  <a:pt x="21272" y="150685"/>
                </a:lnTo>
                <a:lnTo>
                  <a:pt x="50813" y="111366"/>
                </a:lnTo>
                <a:lnTo>
                  <a:pt x="23545" y="111366"/>
                </a:lnTo>
                <a:lnTo>
                  <a:pt x="23721" y="105270"/>
                </a:lnTo>
                <a:lnTo>
                  <a:pt x="23856" y="99582"/>
                </a:lnTo>
                <a:lnTo>
                  <a:pt x="23976" y="92388"/>
                </a:lnTo>
                <a:lnTo>
                  <a:pt x="24015" y="0"/>
                </a:lnTo>
                <a:close/>
              </a:path>
              <a:path w="130809" h="151129">
                <a:moveTo>
                  <a:pt x="130568" y="36588"/>
                </a:moveTo>
                <a:lnTo>
                  <a:pt x="107022" y="36588"/>
                </a:lnTo>
                <a:lnTo>
                  <a:pt x="106641" y="42116"/>
                </a:lnTo>
                <a:lnTo>
                  <a:pt x="106565" y="150685"/>
                </a:lnTo>
                <a:lnTo>
                  <a:pt x="130568" y="150685"/>
                </a:lnTo>
                <a:lnTo>
                  <a:pt x="130568" y="36588"/>
                </a:lnTo>
                <a:close/>
              </a:path>
              <a:path w="130809" h="151129">
                <a:moveTo>
                  <a:pt x="130568" y="0"/>
                </a:moveTo>
                <a:lnTo>
                  <a:pt x="107022" y="0"/>
                </a:lnTo>
                <a:lnTo>
                  <a:pt x="42532" y="85750"/>
                </a:lnTo>
                <a:lnTo>
                  <a:pt x="37035" y="92965"/>
                </a:lnTo>
                <a:lnTo>
                  <a:pt x="32159" y="99582"/>
                </a:lnTo>
                <a:lnTo>
                  <a:pt x="27841" y="105686"/>
                </a:lnTo>
                <a:lnTo>
                  <a:pt x="24015" y="111366"/>
                </a:lnTo>
                <a:lnTo>
                  <a:pt x="50813" y="111366"/>
                </a:lnTo>
                <a:lnTo>
                  <a:pt x="88265" y="61518"/>
                </a:lnTo>
                <a:lnTo>
                  <a:pt x="93598" y="54562"/>
                </a:lnTo>
                <a:lnTo>
                  <a:pt x="98353" y="48101"/>
                </a:lnTo>
                <a:lnTo>
                  <a:pt x="102640" y="42116"/>
                </a:lnTo>
                <a:lnTo>
                  <a:pt x="106565" y="36588"/>
                </a:lnTo>
                <a:lnTo>
                  <a:pt x="130568" y="36588"/>
                </a:lnTo>
                <a:lnTo>
                  <a:pt x="130568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5" name="bk object 85"/>
          <p:cNvSpPr/>
          <p:nvPr/>
        </p:nvSpPr>
        <p:spPr>
          <a:xfrm>
            <a:off x="10757000" y="4076728"/>
            <a:ext cx="149142" cy="137045"/>
          </a:xfrm>
          <a:custGeom>
            <a:avLst/>
            <a:gdLst/>
            <a:ahLst/>
            <a:cxnLst/>
            <a:rect l="l" t="t" r="r" b="b"/>
            <a:pathLst>
              <a:path w="130809" h="151129">
                <a:moveTo>
                  <a:pt x="24003" y="0"/>
                </a:moveTo>
                <a:lnTo>
                  <a:pt x="0" y="0"/>
                </a:lnTo>
                <a:lnTo>
                  <a:pt x="0" y="150685"/>
                </a:lnTo>
                <a:lnTo>
                  <a:pt x="21259" y="150685"/>
                </a:lnTo>
                <a:lnTo>
                  <a:pt x="50801" y="111366"/>
                </a:lnTo>
                <a:lnTo>
                  <a:pt x="23545" y="111366"/>
                </a:lnTo>
                <a:lnTo>
                  <a:pt x="23713" y="105270"/>
                </a:lnTo>
                <a:lnTo>
                  <a:pt x="23845" y="99582"/>
                </a:lnTo>
                <a:lnTo>
                  <a:pt x="23963" y="92388"/>
                </a:lnTo>
                <a:lnTo>
                  <a:pt x="24003" y="0"/>
                </a:lnTo>
                <a:close/>
              </a:path>
              <a:path w="130809" h="151129">
                <a:moveTo>
                  <a:pt x="130555" y="36588"/>
                </a:moveTo>
                <a:lnTo>
                  <a:pt x="107010" y="36588"/>
                </a:lnTo>
                <a:lnTo>
                  <a:pt x="106628" y="42116"/>
                </a:lnTo>
                <a:lnTo>
                  <a:pt x="106553" y="150685"/>
                </a:lnTo>
                <a:lnTo>
                  <a:pt x="130555" y="150685"/>
                </a:lnTo>
                <a:lnTo>
                  <a:pt x="130555" y="36588"/>
                </a:lnTo>
                <a:close/>
              </a:path>
              <a:path w="130809" h="151129">
                <a:moveTo>
                  <a:pt x="130555" y="0"/>
                </a:moveTo>
                <a:lnTo>
                  <a:pt x="107010" y="0"/>
                </a:lnTo>
                <a:lnTo>
                  <a:pt x="42532" y="85750"/>
                </a:lnTo>
                <a:lnTo>
                  <a:pt x="37029" y="92965"/>
                </a:lnTo>
                <a:lnTo>
                  <a:pt x="32153" y="99582"/>
                </a:lnTo>
                <a:lnTo>
                  <a:pt x="27834" y="105686"/>
                </a:lnTo>
                <a:lnTo>
                  <a:pt x="24003" y="111366"/>
                </a:lnTo>
                <a:lnTo>
                  <a:pt x="50801" y="111366"/>
                </a:lnTo>
                <a:lnTo>
                  <a:pt x="88252" y="61518"/>
                </a:lnTo>
                <a:lnTo>
                  <a:pt x="93592" y="54562"/>
                </a:lnTo>
                <a:lnTo>
                  <a:pt x="98350" y="48101"/>
                </a:lnTo>
                <a:lnTo>
                  <a:pt x="102634" y="42116"/>
                </a:lnTo>
                <a:lnTo>
                  <a:pt x="106553" y="36588"/>
                </a:lnTo>
                <a:lnTo>
                  <a:pt x="130555" y="36588"/>
                </a:lnTo>
                <a:lnTo>
                  <a:pt x="130555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6" name="bk object 86"/>
          <p:cNvSpPr/>
          <p:nvPr/>
        </p:nvSpPr>
        <p:spPr>
          <a:xfrm>
            <a:off x="11002258" y="4076723"/>
            <a:ext cx="131766" cy="137045"/>
          </a:xfrm>
          <a:custGeom>
            <a:avLst/>
            <a:gdLst/>
            <a:ahLst/>
            <a:cxnLst/>
            <a:rect l="l" t="t" r="r" b="b"/>
            <a:pathLst>
              <a:path w="115570" h="151129">
                <a:moveTo>
                  <a:pt x="67678" y="20358"/>
                </a:moveTo>
                <a:lnTo>
                  <a:pt x="43662" y="20358"/>
                </a:lnTo>
                <a:lnTo>
                  <a:pt x="43662" y="150698"/>
                </a:lnTo>
                <a:lnTo>
                  <a:pt x="67678" y="150698"/>
                </a:lnTo>
                <a:lnTo>
                  <a:pt x="67678" y="20358"/>
                </a:lnTo>
                <a:close/>
              </a:path>
              <a:path w="115570" h="151129">
                <a:moveTo>
                  <a:pt x="115468" y="0"/>
                </a:moveTo>
                <a:lnTo>
                  <a:pt x="0" y="0"/>
                </a:lnTo>
                <a:lnTo>
                  <a:pt x="0" y="20358"/>
                </a:lnTo>
                <a:lnTo>
                  <a:pt x="108610" y="20358"/>
                </a:lnTo>
                <a:lnTo>
                  <a:pt x="115468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7" name="bk object 87"/>
          <p:cNvSpPr/>
          <p:nvPr/>
        </p:nvSpPr>
        <p:spPr>
          <a:xfrm>
            <a:off x="11162278" y="4076728"/>
            <a:ext cx="91947" cy="137045"/>
          </a:xfrm>
          <a:custGeom>
            <a:avLst/>
            <a:gdLst/>
            <a:ahLst/>
            <a:cxnLst/>
            <a:rect l="l" t="t" r="r" b="b"/>
            <a:pathLst>
              <a:path w="80645" h="151129">
                <a:moveTo>
                  <a:pt x="79806" y="0"/>
                </a:moveTo>
                <a:lnTo>
                  <a:pt x="0" y="0"/>
                </a:lnTo>
                <a:lnTo>
                  <a:pt x="0" y="150685"/>
                </a:lnTo>
                <a:lnTo>
                  <a:pt x="80492" y="150685"/>
                </a:lnTo>
                <a:lnTo>
                  <a:pt x="80492" y="130340"/>
                </a:lnTo>
                <a:lnTo>
                  <a:pt x="24015" y="130340"/>
                </a:lnTo>
                <a:lnTo>
                  <a:pt x="24015" y="84150"/>
                </a:lnTo>
                <a:lnTo>
                  <a:pt x="72720" y="84150"/>
                </a:lnTo>
                <a:lnTo>
                  <a:pt x="72720" y="63792"/>
                </a:lnTo>
                <a:lnTo>
                  <a:pt x="24015" y="63792"/>
                </a:lnTo>
                <a:lnTo>
                  <a:pt x="24015" y="20358"/>
                </a:lnTo>
                <a:lnTo>
                  <a:pt x="72948" y="20358"/>
                </a:lnTo>
                <a:lnTo>
                  <a:pt x="79806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8" name="bk object 88"/>
          <p:cNvSpPr/>
          <p:nvPr/>
        </p:nvSpPr>
        <p:spPr>
          <a:xfrm>
            <a:off x="11278253" y="4076113"/>
            <a:ext cx="155658" cy="137621"/>
          </a:xfrm>
          <a:custGeom>
            <a:avLst/>
            <a:gdLst/>
            <a:ahLst/>
            <a:cxnLst/>
            <a:rect l="l" t="t" r="r" b="b"/>
            <a:pathLst>
              <a:path w="136525" h="151764">
                <a:moveTo>
                  <a:pt x="76377" y="0"/>
                </a:moveTo>
                <a:lnTo>
                  <a:pt x="57861" y="0"/>
                </a:lnTo>
                <a:lnTo>
                  <a:pt x="0" y="151371"/>
                </a:lnTo>
                <a:lnTo>
                  <a:pt x="25158" y="151371"/>
                </a:lnTo>
                <a:lnTo>
                  <a:pt x="39573" y="112725"/>
                </a:lnTo>
                <a:lnTo>
                  <a:pt x="120819" y="112725"/>
                </a:lnTo>
                <a:lnTo>
                  <a:pt x="113068" y="93065"/>
                </a:lnTo>
                <a:lnTo>
                  <a:pt x="46647" y="93065"/>
                </a:lnTo>
                <a:lnTo>
                  <a:pt x="59004" y="58762"/>
                </a:lnTo>
                <a:lnTo>
                  <a:pt x="62026" y="50604"/>
                </a:lnTo>
                <a:lnTo>
                  <a:pt x="64319" y="44075"/>
                </a:lnTo>
                <a:lnTo>
                  <a:pt x="66050" y="38696"/>
                </a:lnTo>
                <a:lnTo>
                  <a:pt x="67233" y="34531"/>
                </a:lnTo>
                <a:lnTo>
                  <a:pt x="89991" y="34531"/>
                </a:lnTo>
                <a:lnTo>
                  <a:pt x="76377" y="0"/>
                </a:lnTo>
                <a:close/>
              </a:path>
              <a:path w="136525" h="151764">
                <a:moveTo>
                  <a:pt x="120819" y="112725"/>
                </a:moveTo>
                <a:lnTo>
                  <a:pt x="95364" y="112725"/>
                </a:lnTo>
                <a:lnTo>
                  <a:pt x="110223" y="151371"/>
                </a:lnTo>
                <a:lnTo>
                  <a:pt x="136055" y="151371"/>
                </a:lnTo>
                <a:lnTo>
                  <a:pt x="120819" y="112725"/>
                </a:lnTo>
                <a:close/>
              </a:path>
              <a:path w="136525" h="151764">
                <a:moveTo>
                  <a:pt x="89991" y="34531"/>
                </a:moveTo>
                <a:lnTo>
                  <a:pt x="67690" y="34531"/>
                </a:lnTo>
                <a:lnTo>
                  <a:pt x="69082" y="38831"/>
                </a:lnTo>
                <a:lnTo>
                  <a:pt x="75691" y="58762"/>
                </a:lnTo>
                <a:lnTo>
                  <a:pt x="88049" y="93065"/>
                </a:lnTo>
                <a:lnTo>
                  <a:pt x="113068" y="93065"/>
                </a:lnTo>
                <a:lnTo>
                  <a:pt x="89991" y="34531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9" name="bk object 89"/>
          <p:cNvSpPr/>
          <p:nvPr/>
        </p:nvSpPr>
        <p:spPr>
          <a:xfrm>
            <a:off x="11464095" y="4076732"/>
            <a:ext cx="149866" cy="137045"/>
          </a:xfrm>
          <a:custGeom>
            <a:avLst/>
            <a:gdLst/>
            <a:ahLst/>
            <a:cxnLst/>
            <a:rect l="l" t="t" r="r" b="b"/>
            <a:pathLst>
              <a:path w="131445" h="151129">
                <a:moveTo>
                  <a:pt x="23545" y="0"/>
                </a:moveTo>
                <a:lnTo>
                  <a:pt x="0" y="0"/>
                </a:lnTo>
                <a:lnTo>
                  <a:pt x="0" y="150685"/>
                </a:lnTo>
                <a:lnTo>
                  <a:pt x="24002" y="150685"/>
                </a:lnTo>
                <a:lnTo>
                  <a:pt x="23922" y="48101"/>
                </a:lnTo>
                <a:lnTo>
                  <a:pt x="23787" y="43218"/>
                </a:lnTo>
                <a:lnTo>
                  <a:pt x="23329" y="36588"/>
                </a:lnTo>
                <a:lnTo>
                  <a:pt x="51355" y="36588"/>
                </a:lnTo>
                <a:lnTo>
                  <a:pt x="23545" y="0"/>
                </a:lnTo>
                <a:close/>
              </a:path>
              <a:path w="131445" h="151129">
                <a:moveTo>
                  <a:pt x="51355" y="36588"/>
                </a:moveTo>
                <a:lnTo>
                  <a:pt x="23787" y="36588"/>
                </a:lnTo>
                <a:lnTo>
                  <a:pt x="27837" y="42116"/>
                </a:lnTo>
                <a:lnTo>
                  <a:pt x="32188" y="48101"/>
                </a:lnTo>
                <a:lnTo>
                  <a:pt x="36967" y="54562"/>
                </a:lnTo>
                <a:lnTo>
                  <a:pt x="42303" y="61518"/>
                </a:lnTo>
                <a:lnTo>
                  <a:pt x="109994" y="150685"/>
                </a:lnTo>
                <a:lnTo>
                  <a:pt x="131254" y="150685"/>
                </a:lnTo>
                <a:lnTo>
                  <a:pt x="131254" y="111353"/>
                </a:lnTo>
                <a:lnTo>
                  <a:pt x="107238" y="111353"/>
                </a:lnTo>
                <a:lnTo>
                  <a:pt x="103415" y="105681"/>
                </a:lnTo>
                <a:lnTo>
                  <a:pt x="99099" y="99580"/>
                </a:lnTo>
                <a:lnTo>
                  <a:pt x="94224" y="92965"/>
                </a:lnTo>
                <a:lnTo>
                  <a:pt x="51355" y="36588"/>
                </a:lnTo>
                <a:close/>
              </a:path>
              <a:path w="131445" h="151129">
                <a:moveTo>
                  <a:pt x="131254" y="0"/>
                </a:moveTo>
                <a:lnTo>
                  <a:pt x="107238" y="0"/>
                </a:lnTo>
                <a:lnTo>
                  <a:pt x="107279" y="92381"/>
                </a:lnTo>
                <a:lnTo>
                  <a:pt x="107402" y="99580"/>
                </a:lnTo>
                <a:lnTo>
                  <a:pt x="107695" y="111353"/>
                </a:lnTo>
                <a:lnTo>
                  <a:pt x="131254" y="111353"/>
                </a:lnTo>
                <a:lnTo>
                  <a:pt x="131254" y="0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0" name="bk object 90"/>
          <p:cNvSpPr/>
          <p:nvPr/>
        </p:nvSpPr>
        <p:spPr>
          <a:xfrm>
            <a:off x="11644448" y="4076113"/>
            <a:ext cx="155658" cy="137621"/>
          </a:xfrm>
          <a:custGeom>
            <a:avLst/>
            <a:gdLst/>
            <a:ahLst/>
            <a:cxnLst/>
            <a:rect l="l" t="t" r="r" b="b"/>
            <a:pathLst>
              <a:path w="136525" h="151764">
                <a:moveTo>
                  <a:pt x="76377" y="0"/>
                </a:moveTo>
                <a:lnTo>
                  <a:pt x="57848" y="0"/>
                </a:lnTo>
                <a:lnTo>
                  <a:pt x="0" y="151371"/>
                </a:lnTo>
                <a:lnTo>
                  <a:pt x="25158" y="151371"/>
                </a:lnTo>
                <a:lnTo>
                  <a:pt x="39560" y="112725"/>
                </a:lnTo>
                <a:lnTo>
                  <a:pt x="120819" y="112725"/>
                </a:lnTo>
                <a:lnTo>
                  <a:pt x="113068" y="93065"/>
                </a:lnTo>
                <a:lnTo>
                  <a:pt x="46647" y="93065"/>
                </a:lnTo>
                <a:lnTo>
                  <a:pt x="58991" y="58762"/>
                </a:lnTo>
                <a:lnTo>
                  <a:pt x="62015" y="50604"/>
                </a:lnTo>
                <a:lnTo>
                  <a:pt x="64311" y="44075"/>
                </a:lnTo>
                <a:lnTo>
                  <a:pt x="66043" y="38696"/>
                </a:lnTo>
                <a:lnTo>
                  <a:pt x="67221" y="34531"/>
                </a:lnTo>
                <a:lnTo>
                  <a:pt x="89991" y="34531"/>
                </a:lnTo>
                <a:lnTo>
                  <a:pt x="76377" y="0"/>
                </a:lnTo>
                <a:close/>
              </a:path>
              <a:path w="136525" h="151764">
                <a:moveTo>
                  <a:pt x="120819" y="112725"/>
                </a:moveTo>
                <a:lnTo>
                  <a:pt x="95351" y="112725"/>
                </a:lnTo>
                <a:lnTo>
                  <a:pt x="110210" y="151371"/>
                </a:lnTo>
                <a:lnTo>
                  <a:pt x="136055" y="151371"/>
                </a:lnTo>
                <a:lnTo>
                  <a:pt x="120819" y="112725"/>
                </a:lnTo>
                <a:close/>
              </a:path>
              <a:path w="136525" h="151764">
                <a:moveTo>
                  <a:pt x="89991" y="34531"/>
                </a:moveTo>
                <a:lnTo>
                  <a:pt x="67678" y="34531"/>
                </a:lnTo>
                <a:lnTo>
                  <a:pt x="69071" y="38831"/>
                </a:lnTo>
                <a:lnTo>
                  <a:pt x="75679" y="58762"/>
                </a:lnTo>
                <a:lnTo>
                  <a:pt x="88036" y="93065"/>
                </a:lnTo>
                <a:lnTo>
                  <a:pt x="113068" y="93065"/>
                </a:lnTo>
                <a:lnTo>
                  <a:pt x="89991" y="34531"/>
                </a:lnTo>
                <a:close/>
              </a:path>
            </a:pathLst>
          </a:custGeom>
          <a:solidFill>
            <a:srgbClr val="9ED2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1" name="bk object 91"/>
          <p:cNvSpPr/>
          <p:nvPr/>
        </p:nvSpPr>
        <p:spPr>
          <a:xfrm>
            <a:off x="5746921" y="3430429"/>
            <a:ext cx="1437121" cy="1143000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005" y="1260005"/>
                </a:moveTo>
                <a:lnTo>
                  <a:pt x="0" y="1260005"/>
                </a:lnTo>
                <a:lnTo>
                  <a:pt x="0" y="0"/>
                </a:lnTo>
                <a:lnTo>
                  <a:pt x="1260005" y="0"/>
                </a:lnTo>
                <a:lnTo>
                  <a:pt x="1260005" y="1260005"/>
                </a:lnTo>
                <a:close/>
              </a:path>
            </a:pathLst>
          </a:custGeom>
          <a:solidFill>
            <a:srgbClr val="CFE27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2" name="bk object 92"/>
          <p:cNvSpPr/>
          <p:nvPr/>
        </p:nvSpPr>
        <p:spPr>
          <a:xfrm>
            <a:off x="4310364" y="2287855"/>
            <a:ext cx="1437121" cy="1143000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59992" y="1260005"/>
                </a:moveTo>
                <a:lnTo>
                  <a:pt x="0" y="1260005"/>
                </a:lnTo>
                <a:lnTo>
                  <a:pt x="0" y="0"/>
                </a:lnTo>
                <a:lnTo>
                  <a:pt x="1259992" y="0"/>
                </a:lnTo>
                <a:lnTo>
                  <a:pt x="1259992" y="1260005"/>
                </a:lnTo>
                <a:close/>
              </a:path>
            </a:pathLst>
          </a:custGeom>
          <a:solidFill>
            <a:srgbClr val="E5EBA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3" name="bk object 93"/>
          <p:cNvSpPr/>
          <p:nvPr/>
        </p:nvSpPr>
        <p:spPr>
          <a:xfrm>
            <a:off x="4310364" y="4573002"/>
            <a:ext cx="1437121" cy="1143000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59992" y="1259992"/>
                </a:moveTo>
                <a:lnTo>
                  <a:pt x="0" y="1259992"/>
                </a:lnTo>
                <a:lnTo>
                  <a:pt x="0" y="0"/>
                </a:lnTo>
                <a:lnTo>
                  <a:pt x="1259992" y="0"/>
                </a:lnTo>
                <a:lnTo>
                  <a:pt x="1259992" y="1259992"/>
                </a:lnTo>
                <a:close/>
              </a:path>
            </a:pathLst>
          </a:custGeom>
          <a:solidFill>
            <a:srgbClr val="B7DA3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4" name="bk object 94"/>
          <p:cNvSpPr/>
          <p:nvPr/>
        </p:nvSpPr>
        <p:spPr>
          <a:xfrm>
            <a:off x="10056663" y="1145292"/>
            <a:ext cx="1437121" cy="1143000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005" y="1259992"/>
                </a:moveTo>
                <a:lnTo>
                  <a:pt x="0" y="1259992"/>
                </a:lnTo>
                <a:lnTo>
                  <a:pt x="0" y="0"/>
                </a:lnTo>
                <a:lnTo>
                  <a:pt x="1260005" y="0"/>
                </a:lnTo>
                <a:lnTo>
                  <a:pt x="1260005" y="1259992"/>
                </a:lnTo>
                <a:close/>
              </a:path>
            </a:pathLst>
          </a:custGeom>
          <a:solidFill>
            <a:srgbClr val="CFE27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5" name="bk object 95"/>
          <p:cNvSpPr/>
          <p:nvPr/>
        </p:nvSpPr>
        <p:spPr>
          <a:xfrm>
            <a:off x="11493262" y="1145292"/>
            <a:ext cx="697927" cy="1143000"/>
          </a:xfrm>
          <a:custGeom>
            <a:avLst/>
            <a:gdLst/>
            <a:ahLst/>
            <a:cxnLst/>
            <a:rect l="l" t="t" r="r" b="b"/>
            <a:pathLst>
              <a:path w="612140" h="1260475">
                <a:moveTo>
                  <a:pt x="612000" y="1259992"/>
                </a:moveTo>
                <a:lnTo>
                  <a:pt x="0" y="1259992"/>
                </a:lnTo>
                <a:lnTo>
                  <a:pt x="0" y="0"/>
                </a:lnTo>
                <a:lnTo>
                  <a:pt x="612000" y="0"/>
                </a:lnTo>
                <a:lnTo>
                  <a:pt x="612000" y="1259992"/>
                </a:lnTo>
                <a:close/>
              </a:path>
            </a:pathLst>
          </a:custGeom>
          <a:solidFill>
            <a:srgbClr val="FAF3C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6" name="bk object 96"/>
          <p:cNvSpPr/>
          <p:nvPr/>
        </p:nvSpPr>
        <p:spPr>
          <a:xfrm>
            <a:off x="1438528" y="2288921"/>
            <a:ext cx="1435238" cy="1141502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7" name="bk object 97"/>
          <p:cNvSpPr/>
          <p:nvPr/>
        </p:nvSpPr>
        <p:spPr>
          <a:xfrm>
            <a:off x="7184849" y="1146360"/>
            <a:ext cx="1435238" cy="114150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8" name="bk object 98"/>
          <p:cNvSpPr/>
          <p:nvPr/>
        </p:nvSpPr>
        <p:spPr>
          <a:xfrm>
            <a:off x="2873769" y="1145291"/>
            <a:ext cx="2873158" cy="1142571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9" name="bk object 99"/>
          <p:cNvSpPr/>
          <p:nvPr/>
        </p:nvSpPr>
        <p:spPr>
          <a:xfrm>
            <a:off x="4310353" y="2719"/>
            <a:ext cx="2871815" cy="1141502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0" name="bk object 100"/>
          <p:cNvSpPr/>
          <p:nvPr/>
        </p:nvSpPr>
        <p:spPr>
          <a:xfrm>
            <a:off x="1437192" y="2719"/>
            <a:ext cx="1435238" cy="1141502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1" name="bk object 101"/>
          <p:cNvSpPr/>
          <p:nvPr/>
        </p:nvSpPr>
        <p:spPr>
          <a:xfrm>
            <a:off x="608" y="1145291"/>
            <a:ext cx="1435238" cy="1141502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2" name="bk object 102"/>
          <p:cNvSpPr/>
          <p:nvPr/>
        </p:nvSpPr>
        <p:spPr>
          <a:xfrm>
            <a:off x="4310352" y="3430425"/>
            <a:ext cx="1435238" cy="114150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3" name="bk object 103"/>
          <p:cNvSpPr/>
          <p:nvPr/>
        </p:nvSpPr>
        <p:spPr>
          <a:xfrm>
            <a:off x="5748272" y="2287864"/>
            <a:ext cx="1435238" cy="1141502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4" name="bk object 104"/>
          <p:cNvSpPr/>
          <p:nvPr/>
        </p:nvSpPr>
        <p:spPr>
          <a:xfrm>
            <a:off x="7183506" y="4572998"/>
            <a:ext cx="1435238" cy="1141502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5" name="bk object 105"/>
          <p:cNvSpPr/>
          <p:nvPr/>
        </p:nvSpPr>
        <p:spPr>
          <a:xfrm>
            <a:off x="5746935" y="5716635"/>
            <a:ext cx="1435232" cy="1138831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6" name="bk object 106"/>
          <p:cNvSpPr/>
          <p:nvPr/>
        </p:nvSpPr>
        <p:spPr>
          <a:xfrm>
            <a:off x="8621425" y="4572998"/>
            <a:ext cx="1435238" cy="1141502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7" name="bk object 107"/>
          <p:cNvSpPr/>
          <p:nvPr/>
        </p:nvSpPr>
        <p:spPr>
          <a:xfrm>
            <a:off x="608" y="4572998"/>
            <a:ext cx="4308399" cy="1141502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8" name="bk object 108"/>
          <p:cNvSpPr/>
          <p:nvPr/>
        </p:nvSpPr>
        <p:spPr>
          <a:xfrm>
            <a:off x="2873768" y="5715576"/>
            <a:ext cx="1435238" cy="1139891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9" name="bk object 109"/>
          <p:cNvSpPr/>
          <p:nvPr/>
        </p:nvSpPr>
        <p:spPr>
          <a:xfrm>
            <a:off x="8620089" y="2719"/>
            <a:ext cx="1435238" cy="1141502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0" name="bk object 110"/>
          <p:cNvSpPr/>
          <p:nvPr/>
        </p:nvSpPr>
        <p:spPr>
          <a:xfrm>
            <a:off x="2873779" y="2287855"/>
            <a:ext cx="1437121" cy="1143000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59992" y="1260005"/>
                </a:moveTo>
                <a:lnTo>
                  <a:pt x="0" y="1260005"/>
                </a:lnTo>
                <a:lnTo>
                  <a:pt x="0" y="0"/>
                </a:lnTo>
                <a:lnTo>
                  <a:pt x="1259992" y="0"/>
                </a:lnTo>
                <a:lnTo>
                  <a:pt x="1259992" y="1260005"/>
                </a:lnTo>
                <a:close/>
              </a:path>
            </a:pathLst>
          </a:custGeom>
          <a:solidFill>
            <a:srgbClr val="CFE27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1" name="bk object 111"/>
          <p:cNvSpPr/>
          <p:nvPr/>
        </p:nvSpPr>
        <p:spPr>
          <a:xfrm>
            <a:off x="1437194" y="3430429"/>
            <a:ext cx="1437121" cy="1143000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005" y="1260005"/>
                </a:moveTo>
                <a:lnTo>
                  <a:pt x="0" y="1260005"/>
                </a:lnTo>
                <a:lnTo>
                  <a:pt x="0" y="0"/>
                </a:lnTo>
                <a:lnTo>
                  <a:pt x="1260005" y="0"/>
                </a:lnTo>
                <a:lnTo>
                  <a:pt x="1260005" y="1260005"/>
                </a:lnTo>
                <a:close/>
              </a:path>
            </a:pathLst>
          </a:custGeom>
          <a:solidFill>
            <a:srgbClr val="B7DA3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2" name="bk object 112"/>
          <p:cNvSpPr/>
          <p:nvPr/>
        </p:nvSpPr>
        <p:spPr>
          <a:xfrm>
            <a:off x="1437194" y="1145292"/>
            <a:ext cx="1437121" cy="1143000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005" y="1259992"/>
                </a:moveTo>
                <a:lnTo>
                  <a:pt x="0" y="1259992"/>
                </a:lnTo>
                <a:lnTo>
                  <a:pt x="0" y="0"/>
                </a:lnTo>
                <a:lnTo>
                  <a:pt x="1260005" y="0"/>
                </a:lnTo>
                <a:lnTo>
                  <a:pt x="1260005" y="1259992"/>
                </a:lnTo>
                <a:close/>
              </a:path>
            </a:pathLst>
          </a:custGeom>
          <a:solidFill>
            <a:srgbClr val="E5EBA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627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13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4998" y="5877274"/>
            <a:ext cx="8478386" cy="290970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endParaRPr lang="ru-RU" sz="1270" b="1" dirty="0"/>
          </a:p>
        </p:txBody>
      </p:sp>
      <p:pic>
        <p:nvPicPr>
          <p:cNvPr id="9" name="Picture 4" descr="Teana_Labs_297x210_CS5_GraphicFillImg_7(34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67624"/>
            <a:ext cx="12192000" cy="3533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91A020-1FCF-480B-BE41-503F5E0CEC6F}"/>
              </a:ext>
            </a:extLst>
          </p:cNvPr>
          <p:cNvSpPr/>
          <p:nvPr/>
        </p:nvSpPr>
        <p:spPr>
          <a:xfrm>
            <a:off x="2412791" y="98719"/>
            <a:ext cx="8538743" cy="1127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sz="24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Омолаживающие сенсорные сливки для снятия макияжа          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«Сияющее совершенство»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F4690E-C06B-45C4-B784-88D6B0B67B01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dirty="0">
                <a:latin typeface="BlissPro-Light"/>
              </a:rPr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E0E53-E3A8-4B19-877B-84BEDBA7E706}"/>
              </a:ext>
            </a:extLst>
          </p:cNvPr>
          <p:cNvSpPr txBox="1"/>
          <p:nvPr/>
        </p:nvSpPr>
        <p:spPr>
          <a:xfrm>
            <a:off x="9809017" y="6476602"/>
            <a:ext cx="3210097" cy="35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bg1"/>
                </a:solidFill>
              </a:rPr>
              <a:t>СЕРИЯ СОВЕРШЕНСТВО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CE771AE-10EE-4440-8BA7-59C5E223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45" y="1417298"/>
            <a:ext cx="1486358" cy="3888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119230-2EC6-4EDF-A432-54DD1F6BF496}"/>
              </a:ext>
            </a:extLst>
          </p:cNvPr>
          <p:cNvSpPr/>
          <p:nvPr/>
        </p:nvSpPr>
        <p:spPr>
          <a:xfrm>
            <a:off x="1013745" y="5593808"/>
            <a:ext cx="72253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Применение: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Нанести сливки непосредственно на кожу лица или на ватный диск, снять макияж легкими движениями. Излишки удалить салфеткой. Протереть тоником.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64CD53A-95D3-4C43-B44B-CB01C3D62417}"/>
              </a:ext>
            </a:extLst>
          </p:cNvPr>
          <p:cNvSpPr/>
          <p:nvPr/>
        </p:nvSpPr>
        <p:spPr>
          <a:xfrm>
            <a:off x="3008215" y="2541263"/>
            <a:ext cx="6416076" cy="1550097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нежная эмульсионная текстура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бережно удаляют макияж (стойкий) и очищают кожу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поддерживают молодость и комфорт кожи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препятствуют преждевременному появлению следов увядания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нейтрализуют воздействие декоративной косметики</a:t>
            </a:r>
          </a:p>
          <a:p>
            <a:pPr marL="259232" indent="-259232">
              <a:buFont typeface="Arial" pitchFamily="34" charset="0"/>
              <a:buChar char="•"/>
            </a:pPr>
            <a:endParaRPr lang="ru-RU" sz="1452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C95C0A-6333-4BEB-94EA-F3F96F93EAD4}"/>
              </a:ext>
            </a:extLst>
          </p:cNvPr>
          <p:cNvSpPr/>
          <p:nvPr/>
        </p:nvSpPr>
        <p:spPr>
          <a:xfrm>
            <a:off x="3008215" y="1417298"/>
            <a:ext cx="417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очищения кожи и снятия макияжа.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96C87E-77EE-4C17-AA57-B16FD8E6A866}"/>
              </a:ext>
            </a:extLst>
          </p:cNvPr>
          <p:cNvSpPr/>
          <p:nvPr/>
        </p:nvSpPr>
        <p:spPr>
          <a:xfrm>
            <a:off x="3008215" y="1759653"/>
            <a:ext cx="8890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всех типов кожи. Подходит для кожи вокруг глаз.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9D7973-B2D9-4366-8AA1-7F7873F4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03939"/>
            <a:ext cx="1245712" cy="568185"/>
          </a:xfrm>
          <a:prstGeom prst="rect">
            <a:avLst/>
          </a:prstGeom>
        </p:spPr>
      </p:pic>
      <p:sp>
        <p:nvSpPr>
          <p:cNvPr id="15" name="object 13">
            <a:extLst>
              <a:ext uri="{FF2B5EF4-FFF2-40B4-BE49-F238E27FC236}">
                <a16:creationId xmlns:a16="http://schemas.microsoft.com/office/drawing/2014/main" id="{504ACFE6-F3D6-4BDF-B34E-2D76E47CA7BE}"/>
              </a:ext>
            </a:extLst>
          </p:cNvPr>
          <p:cNvSpPr/>
          <p:nvPr/>
        </p:nvSpPr>
        <p:spPr>
          <a:xfrm>
            <a:off x="8747184" y="3203461"/>
            <a:ext cx="2936816" cy="2819298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7B52C43F-E14B-4D11-BCC5-DA59F5FD5BAC}"/>
              </a:ext>
            </a:extLst>
          </p:cNvPr>
          <p:cNvSpPr txBox="1"/>
          <p:nvPr/>
        </p:nvSpPr>
        <p:spPr>
          <a:xfrm>
            <a:off x="9120325" y="3389634"/>
            <a:ext cx="2205633" cy="270586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-635" algn="ctr">
              <a:lnSpc>
                <a:spcPct val="100000"/>
              </a:lnSpc>
            </a:pP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 жожоба, оливы.</a:t>
            </a:r>
          </a:p>
          <a:p>
            <a:pPr marR="5080" indent="-635" algn="ctr">
              <a:lnSpc>
                <a:spcPct val="100000"/>
              </a:lnSpc>
            </a:pPr>
            <a:r>
              <a:rPr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Мицеллы</a:t>
            </a:r>
            <a:r>
              <a:rPr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притягивают</a:t>
            </a:r>
            <a:r>
              <a:rPr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частички</a:t>
            </a:r>
            <a:r>
              <a:rPr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макияжа</a:t>
            </a:r>
            <a:r>
              <a:rPr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жира</a:t>
            </a:r>
            <a:r>
              <a:rPr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 </a:t>
            </a:r>
            <a:r>
              <a:rPr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которые</a:t>
            </a:r>
            <a:r>
              <a:rPr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потом</a:t>
            </a:r>
            <a:r>
              <a:rPr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легко</a:t>
            </a:r>
            <a:r>
              <a:rPr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удаляются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салфеткой</a:t>
            </a:r>
            <a:r>
              <a:rPr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5080" indent="-635" algn="ctr">
              <a:lnSpc>
                <a:spcPct val="100000"/>
              </a:lnSpc>
            </a:pP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Lipomoist 2036 –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эмульсия (полисахариды и пептиды), мягко очищает и защищает кожу, придает бархатистость.</a:t>
            </a:r>
          </a:p>
          <a:p>
            <a:pPr marR="5080" indent="-635" algn="ctr">
              <a:lnSpc>
                <a:spcPct val="100000"/>
              </a:lnSpc>
            </a:pP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Unitamuron H-22 –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растительная «</a:t>
            </a:r>
            <a:r>
              <a:rPr lang="ru-RU"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гиалуроновая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кислота».</a:t>
            </a:r>
          </a:p>
          <a:p>
            <a:pPr marR="5080" indent="-635" algn="ctr">
              <a:lnSpc>
                <a:spcPct val="100000"/>
              </a:lnSpc>
            </a:pP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NovHyal </a:t>
            </a:r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Biotech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стимулирует синтез </a:t>
            </a:r>
            <a:r>
              <a:rPr lang="ru-RU"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гиалуроновой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кислоты.</a:t>
            </a:r>
          </a:p>
          <a:p>
            <a:pPr marR="5080" indent="-635" algn="ctr">
              <a:lnSpc>
                <a:spcPct val="100000"/>
              </a:lnSpc>
            </a:pP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Inoveol CAFA</a:t>
            </a: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мощные антиоксиданты.</a:t>
            </a:r>
          </a:p>
          <a:p>
            <a:pPr marR="5080" indent="-635" algn="ctr">
              <a:lnSpc>
                <a:spcPct val="100000"/>
              </a:lnSpc>
            </a:pPr>
            <a:endParaRPr sz="11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03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4998" y="5877274"/>
            <a:ext cx="8478386" cy="290970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endParaRPr lang="ru-RU" sz="1270" b="1" dirty="0"/>
          </a:p>
        </p:txBody>
      </p:sp>
      <p:pic>
        <p:nvPicPr>
          <p:cNvPr id="9" name="Picture 4" descr="Teana_Labs_297x210_CS5_GraphicFillImg_7(34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67624"/>
            <a:ext cx="12192000" cy="3533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91A020-1FCF-480B-BE41-503F5E0CEC6F}"/>
              </a:ext>
            </a:extLst>
          </p:cNvPr>
          <p:cNvSpPr/>
          <p:nvPr/>
        </p:nvSpPr>
        <p:spPr>
          <a:xfrm>
            <a:off x="2412791" y="98719"/>
            <a:ext cx="85387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sz="24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Многокомпонентный, нежный и легкий сенсорный тоник               «Энергия совершенства»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F4690E-C06B-45C4-B784-88D6B0B67B01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dirty="0">
                <a:latin typeface="BlissPro-Light"/>
              </a:rPr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E0E53-E3A8-4B19-877B-84BEDBA7E706}"/>
              </a:ext>
            </a:extLst>
          </p:cNvPr>
          <p:cNvSpPr txBox="1"/>
          <p:nvPr/>
        </p:nvSpPr>
        <p:spPr>
          <a:xfrm>
            <a:off x="9809017" y="6476602"/>
            <a:ext cx="3210097" cy="35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bg1"/>
                </a:solidFill>
              </a:rPr>
              <a:t>СЕРИЯ СОВЕРШЕНСТВО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119230-2EC6-4EDF-A432-54DD1F6BF496}"/>
              </a:ext>
            </a:extLst>
          </p:cNvPr>
          <p:cNvSpPr/>
          <p:nvPr/>
        </p:nvSpPr>
        <p:spPr>
          <a:xfrm>
            <a:off x="884936" y="5497175"/>
            <a:ext cx="65516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Применение: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Встряхнуть средство перед применением. Нанести на ватный диск, снять макияж легкими движениями. Перевернуть ватный диск и протереть кожу для окончательного очищения.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64CD53A-95D3-4C43-B44B-CB01C3D62417}"/>
              </a:ext>
            </a:extLst>
          </p:cNvPr>
          <p:cNvSpPr/>
          <p:nvPr/>
        </p:nvSpPr>
        <p:spPr>
          <a:xfrm>
            <a:off x="2926153" y="2560590"/>
            <a:ext cx="6416076" cy="1326638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двухфазное средство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бережно удаляет макияж (стойкий) и очищают кожу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увлажняет и успокаивает кожу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выравнивает тон и рельеф кожи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препятствует преждевременному появлению следов увядания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C95C0A-6333-4BEB-94EA-F3F96F93EAD4}"/>
              </a:ext>
            </a:extLst>
          </p:cNvPr>
          <p:cNvSpPr/>
          <p:nvPr/>
        </p:nvSpPr>
        <p:spPr>
          <a:xfrm>
            <a:off x="2926153" y="1494726"/>
            <a:ext cx="417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очищения кожи и снятия макияжа.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96C87E-77EE-4C17-AA57-B16FD8E6A866}"/>
              </a:ext>
            </a:extLst>
          </p:cNvPr>
          <p:cNvSpPr/>
          <p:nvPr/>
        </p:nvSpPr>
        <p:spPr>
          <a:xfrm>
            <a:off x="2894336" y="1850054"/>
            <a:ext cx="8890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всех типов кожи. Подходит для кожи вокруг глаз.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9D7973-B2D9-4366-8AA1-7F7873F4D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03939"/>
            <a:ext cx="1245712" cy="5681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37C89A-D50D-4EF6-AF5D-171962604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67" y="1406860"/>
            <a:ext cx="1452064" cy="3929792"/>
          </a:xfrm>
          <a:prstGeom prst="rect">
            <a:avLst/>
          </a:prstGeom>
        </p:spPr>
      </p:pic>
      <p:sp>
        <p:nvSpPr>
          <p:cNvPr id="15" name="object 13">
            <a:extLst>
              <a:ext uri="{FF2B5EF4-FFF2-40B4-BE49-F238E27FC236}">
                <a16:creationId xmlns:a16="http://schemas.microsoft.com/office/drawing/2014/main" id="{EA0A90D1-56CE-409D-94CE-C77A896E113B}"/>
              </a:ext>
            </a:extLst>
          </p:cNvPr>
          <p:cNvSpPr/>
          <p:nvPr/>
        </p:nvSpPr>
        <p:spPr>
          <a:xfrm>
            <a:off x="8848134" y="3228966"/>
            <a:ext cx="2936816" cy="2819298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C33AFFF3-6DB7-4DB6-A45B-F3BE1355FC81}"/>
              </a:ext>
            </a:extLst>
          </p:cNvPr>
          <p:cNvSpPr txBox="1"/>
          <p:nvPr/>
        </p:nvSpPr>
        <p:spPr>
          <a:xfrm>
            <a:off x="9265847" y="3537665"/>
            <a:ext cx="2205633" cy="23519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-635" algn="ctr">
              <a:lnSpc>
                <a:spcPct val="100000"/>
              </a:lnSpc>
            </a:pP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Lipomoist 2036 –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эмульсия (полисахариды и пептиды), мягко очищает и защищает кожу, придает бархатистость.</a:t>
            </a:r>
          </a:p>
          <a:p>
            <a:pPr marR="5080" indent="-635" algn="ctr">
              <a:lnSpc>
                <a:spcPct val="100000"/>
              </a:lnSpc>
            </a:pP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Unitamuron H-22 –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растительная «</a:t>
            </a:r>
            <a:r>
              <a:rPr lang="ru-RU"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гиалуроновая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кислота», обеспечивает образование увлажняющей защитной пленки .</a:t>
            </a:r>
          </a:p>
          <a:p>
            <a:pPr marR="5080" indent="-635" algn="ctr">
              <a:lnSpc>
                <a:spcPct val="100000"/>
              </a:lnSpc>
            </a:pP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NovHyal </a:t>
            </a:r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Biotech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стимулирует синтез </a:t>
            </a:r>
            <a:r>
              <a:rPr lang="ru-RU"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гиалуроновой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кислоты.</a:t>
            </a:r>
          </a:p>
          <a:p>
            <a:pPr marR="5080" indent="-635" algn="ctr">
              <a:lnSpc>
                <a:spcPct val="100000"/>
              </a:lnSpc>
            </a:pP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Inoveol CAFA</a:t>
            </a: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мощные антиоксиданты.</a:t>
            </a:r>
          </a:p>
          <a:p>
            <a:pPr marR="5080" indent="-635" algn="ctr">
              <a:lnSpc>
                <a:spcPct val="100000"/>
              </a:lnSpc>
            </a:pPr>
            <a:endParaRPr sz="11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3933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4998" y="5877274"/>
            <a:ext cx="8478386" cy="290970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endParaRPr lang="ru-RU" sz="1270" b="1" dirty="0"/>
          </a:p>
        </p:txBody>
      </p:sp>
      <p:pic>
        <p:nvPicPr>
          <p:cNvPr id="9" name="Picture 4" descr="Teana_Labs_297x210_CS5_GraphicFillImg_7(34)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67624"/>
            <a:ext cx="12192000" cy="3533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91A020-1FCF-480B-BE41-503F5E0CEC6F}"/>
              </a:ext>
            </a:extLst>
          </p:cNvPr>
          <p:cNvSpPr/>
          <p:nvPr/>
        </p:nvSpPr>
        <p:spPr>
          <a:xfrm>
            <a:off x="2412791" y="98719"/>
            <a:ext cx="9197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F4690E-C06B-45C4-B784-88D6B0B67B01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dirty="0">
                <a:latin typeface="BlissPro-Light"/>
              </a:rPr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E0E53-E3A8-4B19-877B-84BEDBA7E706}"/>
              </a:ext>
            </a:extLst>
          </p:cNvPr>
          <p:cNvSpPr txBox="1"/>
          <p:nvPr/>
        </p:nvSpPr>
        <p:spPr>
          <a:xfrm>
            <a:off x="9809017" y="6476602"/>
            <a:ext cx="3210097" cy="35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bg1"/>
                </a:solidFill>
              </a:rPr>
              <a:t>СЕРИЯ СОВЕРШЕНСТВО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119230-2EC6-4EDF-A432-54DD1F6BF496}"/>
              </a:ext>
            </a:extLst>
          </p:cNvPr>
          <p:cNvSpPr/>
          <p:nvPr/>
        </p:nvSpPr>
        <p:spPr>
          <a:xfrm>
            <a:off x="872237" y="5587881"/>
            <a:ext cx="677312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Применение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Нанесите небольшое количество крема на очищенную кожу перед нанесением макияжа.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9D7973-B2D9-4366-8AA1-7F7873F4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03939"/>
            <a:ext cx="1245712" cy="56818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D061E7-C947-4E83-B34B-C5CC209ECB28}"/>
              </a:ext>
            </a:extLst>
          </p:cNvPr>
          <p:cNvSpPr/>
          <p:nvPr/>
        </p:nvSpPr>
        <p:spPr>
          <a:xfrm>
            <a:off x="3047999" y="2401536"/>
            <a:ext cx="7197246" cy="2042540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омолаживает кожу лица, повышает плотность кожи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оказывает лифтинг-эффект 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уменьшает глубину, сокращает морщины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увлажняет, смягчает, питает кожу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защищает от УФ лучей и загрязнений окружающей среды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обеспечивает ощущение гладкости и бархатистости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в течение дня</a:t>
            </a:r>
          </a:p>
          <a:p>
            <a:pPr marL="259232" indent="-259232">
              <a:buFont typeface="Arial" pitchFamily="34" charset="0"/>
              <a:buChar char="•"/>
            </a:pPr>
            <a:endParaRPr lang="ru-RU" sz="1452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52FC25-852B-4EB9-BCE5-157EB6511F00}"/>
              </a:ext>
            </a:extLst>
          </p:cNvPr>
          <p:cNvSpPr/>
          <p:nvPr/>
        </p:nvSpPr>
        <p:spPr>
          <a:xfrm>
            <a:off x="2538411" y="336613"/>
            <a:ext cx="8732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Омолаживающий дневной насыщенный сенсорный                        крем-лифтинг «Абсолютное совершенство»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42D674-56AD-4B4B-A61D-8A3D9E6C3283}"/>
              </a:ext>
            </a:extLst>
          </p:cNvPr>
          <p:cNvSpPr/>
          <p:nvPr/>
        </p:nvSpPr>
        <p:spPr>
          <a:xfrm>
            <a:off x="3075528" y="1520957"/>
            <a:ext cx="6494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Надежная защита, разглаживание морщин, укрепление кожи.</a:t>
            </a: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Великолепная основа под макияж.</a:t>
            </a: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D612AC03-070F-4C76-ABFD-44E5AA2F4D4C}"/>
              </a:ext>
            </a:extLst>
          </p:cNvPr>
          <p:cNvSpPr/>
          <p:nvPr/>
        </p:nvSpPr>
        <p:spPr>
          <a:xfrm>
            <a:off x="8520795" y="3136543"/>
            <a:ext cx="3448901" cy="3105014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601BC48F-6150-4D17-9639-0FF0FDB0CE90}"/>
              </a:ext>
            </a:extLst>
          </p:cNvPr>
          <p:cNvSpPr txBox="1"/>
          <p:nvPr/>
        </p:nvSpPr>
        <p:spPr>
          <a:xfrm>
            <a:off x="8855307" y="3312551"/>
            <a:ext cx="2835647" cy="275203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-635" algn="ctr">
              <a:lnSpc>
                <a:spcPct val="100000"/>
              </a:lnSpc>
            </a:pP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NovHyal </a:t>
            </a:r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Biotech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</a:t>
            </a:r>
            <a:r>
              <a:rPr lang="ru-RU" sz="1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Hyanify </a:t>
            </a:r>
          </a:p>
          <a:p>
            <a:pPr marR="5080" indent="-635" algn="ctr">
              <a:lnSpc>
                <a:spcPct val="100000"/>
              </a:lnSpc>
            </a:pP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стимулируют синтез </a:t>
            </a:r>
            <a:r>
              <a:rPr lang="ru-RU"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гиалуроновой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R="5080" indent="-635" algn="ctr">
              <a:lnSpc>
                <a:spcPct val="100000"/>
              </a:lnSpc>
            </a:pP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кислоты в коже, действуют подобно филлеру, придают дополнительный объем.</a:t>
            </a:r>
          </a:p>
          <a:p>
            <a:pPr marR="5080" indent="-635" algn="ctr">
              <a:lnSpc>
                <a:spcPct val="100000"/>
              </a:lnSpc>
            </a:pP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Unitamuron H-22 –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растительная «</a:t>
            </a:r>
            <a:r>
              <a:rPr lang="ru-RU"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гиалуроновая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кислота»,</a:t>
            </a: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разглаживает морщины, укрепляет кожу.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Rubixyl  (</a:t>
            </a:r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гексапептид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укрепляет кожный барьер, уменьшает признаки старения, способствует разглаживанию морщин. 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Inoveol CAFA</a:t>
            </a: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мощные антиоксиданты, предотвращают фотостарение.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 </a:t>
            </a:r>
            <a:r>
              <a:rPr lang="en-US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масло Ши, виноградной косточки, жожоба,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авокадо.</a:t>
            </a:r>
            <a:endParaRPr sz="1100" dirty="0">
              <a:cs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E88234-ECA0-4EF5-B18F-E5F2E1E98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32" y="1405505"/>
            <a:ext cx="2439540" cy="39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0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4998" y="5877274"/>
            <a:ext cx="8478386" cy="290970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endParaRPr lang="ru-RU" sz="1270" b="1" dirty="0"/>
          </a:p>
        </p:txBody>
      </p:sp>
      <p:pic>
        <p:nvPicPr>
          <p:cNvPr id="9" name="Picture 4" descr="Teana_Labs_297x210_CS5_GraphicFillImg_7(34)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67624"/>
            <a:ext cx="12192000" cy="3533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91A020-1FCF-480B-BE41-503F5E0CEC6F}"/>
              </a:ext>
            </a:extLst>
          </p:cNvPr>
          <p:cNvSpPr/>
          <p:nvPr/>
        </p:nvSpPr>
        <p:spPr>
          <a:xfrm>
            <a:off x="2478408" y="119839"/>
            <a:ext cx="91979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sz="24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Дневная насыщенная омолаживающая сенсорная сыворотка «Солнечное совершенство»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F4690E-C06B-45C4-B784-88D6B0B67B01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dirty="0">
                <a:latin typeface="BlissPro-Light"/>
              </a:rPr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E0E53-E3A8-4B19-877B-84BEDBA7E706}"/>
              </a:ext>
            </a:extLst>
          </p:cNvPr>
          <p:cNvSpPr txBox="1"/>
          <p:nvPr/>
        </p:nvSpPr>
        <p:spPr>
          <a:xfrm>
            <a:off x="9809017" y="6476602"/>
            <a:ext cx="3210097" cy="35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bg1"/>
                </a:solidFill>
              </a:rPr>
              <a:t>СЕРИЯ СОВЕРШЕНСТВО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119230-2EC6-4EDF-A432-54DD1F6BF496}"/>
              </a:ext>
            </a:extLst>
          </p:cNvPr>
          <p:cNvSpPr/>
          <p:nvPr/>
        </p:nvSpPr>
        <p:spPr>
          <a:xfrm>
            <a:off x="689617" y="5557108"/>
            <a:ext cx="73523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Применение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Нанести на кожу лица непосредственно перед нанесением дневного крема и макияжа.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C95C0A-6333-4BEB-94EA-F3F96F93EAD4}"/>
              </a:ext>
            </a:extLst>
          </p:cNvPr>
          <p:cNvSpPr/>
          <p:nvPr/>
        </p:nvSpPr>
        <p:spPr>
          <a:xfrm>
            <a:off x="3188673" y="1754287"/>
            <a:ext cx="5986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Выраженный омолаживающий эффект, лифтинг и сияние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9D7973-B2D9-4366-8AA1-7F7873F4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03939"/>
            <a:ext cx="1245712" cy="56818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D061E7-C947-4E83-B34B-C5CC209ECB28}"/>
              </a:ext>
            </a:extLst>
          </p:cNvPr>
          <p:cNvSpPr/>
          <p:nvPr/>
        </p:nvSpPr>
        <p:spPr>
          <a:xfrm>
            <a:off x="3188673" y="2452014"/>
            <a:ext cx="6894660" cy="2042540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заметно омолаживает кожу, действуя на три основных признака  старения: морщины, сухость и пигментацию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обеспечивает эффект лифтинга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разглаживает и сокращает морщины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защищает кожу от фотостарения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повышает эластичность кожи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придает эффект сияния</a:t>
            </a:r>
          </a:p>
          <a:p>
            <a:pPr marL="259232" indent="-259232">
              <a:buFont typeface="Arial" pitchFamily="34" charset="0"/>
              <a:buChar char="•"/>
            </a:pPr>
            <a:endParaRPr lang="ru-RU" sz="1452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EEDA84C5-ACAC-467C-A91B-C00200F704B5}"/>
              </a:ext>
            </a:extLst>
          </p:cNvPr>
          <p:cNvSpPr/>
          <p:nvPr/>
        </p:nvSpPr>
        <p:spPr>
          <a:xfrm>
            <a:off x="8490298" y="2870200"/>
            <a:ext cx="3186072" cy="3129953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82B12BB-FBDC-4BFB-85B8-4F35FB71589B}"/>
              </a:ext>
            </a:extLst>
          </p:cNvPr>
          <p:cNvSpPr txBox="1"/>
          <p:nvPr/>
        </p:nvSpPr>
        <p:spPr>
          <a:xfrm>
            <a:off x="8839309" y="3219916"/>
            <a:ext cx="2488049" cy="30675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Unilucent HR-14  (полифенолы </a:t>
            </a:r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хаберлеи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укрепляет кожу, повышает ее эластичность, придает сияние.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Juvefoxo  (</a:t>
            </a:r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гексапептид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стимулирует фибробласты, обеспечивает лифтинг-эффект, разглаживает морщины, обновляет, омолаживает кожу.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NovHyal </a:t>
            </a:r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Biotech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действует подобно филлеру, придает дополнительный объем тканям, стимулирует синтез </a:t>
            </a:r>
            <a:r>
              <a:rPr lang="ru-RU"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гиалуроновой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кислоты в коже.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Inoveol CAFA</a:t>
            </a: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мощные антиоксиданты, предотвращают фотостарение.</a:t>
            </a:r>
          </a:p>
          <a:p>
            <a:pPr marR="5080" indent="-635" algn="ctr"/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5080" indent="-635" algn="ctr">
              <a:lnSpc>
                <a:spcPct val="100000"/>
              </a:lnSpc>
            </a:pP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5080" indent="-635" algn="ctr">
              <a:lnSpc>
                <a:spcPct val="100000"/>
              </a:lnSpc>
            </a:pPr>
            <a:endParaRPr sz="1100" dirty="0">
              <a:cs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1BC56A-CF50-4B21-A8DE-4328E29027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07" t="20191" r="41707" b="24952"/>
          <a:stretch/>
        </p:blipFill>
        <p:spPr>
          <a:xfrm>
            <a:off x="515630" y="1814248"/>
            <a:ext cx="2183358" cy="315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0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4998" y="5877274"/>
            <a:ext cx="8478386" cy="290970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endParaRPr lang="ru-RU" sz="1270" b="1" dirty="0"/>
          </a:p>
        </p:txBody>
      </p:sp>
      <p:pic>
        <p:nvPicPr>
          <p:cNvPr id="9" name="Picture 4" descr="Teana_Labs_297x210_CS5_GraphicFillImg_7(34)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67624"/>
            <a:ext cx="12192000" cy="3533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91A020-1FCF-480B-BE41-503F5E0CEC6F}"/>
              </a:ext>
            </a:extLst>
          </p:cNvPr>
          <p:cNvSpPr/>
          <p:nvPr/>
        </p:nvSpPr>
        <p:spPr>
          <a:xfrm>
            <a:off x="2412791" y="98719"/>
            <a:ext cx="9197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F4690E-C06B-45C4-B784-88D6B0B67B01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dirty="0">
                <a:latin typeface="BlissPro-Light"/>
              </a:rPr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E0E53-E3A8-4B19-877B-84BEDBA7E706}"/>
              </a:ext>
            </a:extLst>
          </p:cNvPr>
          <p:cNvSpPr txBox="1"/>
          <p:nvPr/>
        </p:nvSpPr>
        <p:spPr>
          <a:xfrm>
            <a:off x="9809017" y="6476602"/>
            <a:ext cx="3210097" cy="35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bg1"/>
                </a:solidFill>
              </a:rPr>
              <a:t>СЕРИЯ СОВЕРШЕНСТВО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119230-2EC6-4EDF-A432-54DD1F6BF496}"/>
              </a:ext>
            </a:extLst>
          </p:cNvPr>
          <p:cNvSpPr/>
          <p:nvPr/>
        </p:nvSpPr>
        <p:spPr>
          <a:xfrm>
            <a:off x="744280" y="5566478"/>
            <a:ext cx="69255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Применение: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Нанесите на очищенную кожу лица перед сном.  Крем можно использовать как интенсивную маску, нанеся его более толстым слоем.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9D7973-B2D9-4366-8AA1-7F7873F4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03939"/>
            <a:ext cx="1245712" cy="56818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D061E7-C947-4E83-B34B-C5CC209ECB28}"/>
              </a:ext>
            </a:extLst>
          </p:cNvPr>
          <p:cNvSpPr/>
          <p:nvPr/>
        </p:nvSpPr>
        <p:spPr>
          <a:xfrm>
            <a:off x="2744287" y="2282363"/>
            <a:ext cx="7197246" cy="1819081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восстанавливает кожу, запускает процессы обновления клеток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подтягивает кожу, повышает ее плотность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разглаживает кожу, сокращает морщины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замедляет процессы старения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увлажняет, питает кожу</a:t>
            </a:r>
          </a:p>
          <a:p>
            <a:pPr marL="259232" indent="-259232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повышает барьерные свойства кожи</a:t>
            </a:r>
          </a:p>
          <a:p>
            <a:pPr marL="259232" indent="-259232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выравнивает тон кожи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52FC25-852B-4EB9-BCE5-157EB6511F00}"/>
              </a:ext>
            </a:extLst>
          </p:cNvPr>
          <p:cNvSpPr/>
          <p:nvPr/>
        </p:nvSpPr>
        <p:spPr>
          <a:xfrm>
            <a:off x="2412791" y="320283"/>
            <a:ext cx="9503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Омолаживающий питательный насыщенный ночной </a:t>
            </a:r>
            <a:r>
              <a:rPr lang="ru-RU" sz="240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сенсорный крем «</a:t>
            </a:r>
            <a:r>
              <a:rPr lang="ru-RU" sz="24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Элегантное совершенство»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42D674-56AD-4B4B-A61D-8A3D9E6C3283}"/>
              </a:ext>
            </a:extLst>
          </p:cNvPr>
          <p:cNvSpPr/>
          <p:nvPr/>
        </p:nvSpPr>
        <p:spPr>
          <a:xfrm>
            <a:off x="2789426" y="1567546"/>
            <a:ext cx="7201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Восстанавливает, обновляет и омолаживает кожу пока вы отдыхаете.</a:t>
            </a: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4A306259-607A-43C7-ACCA-D6A7B9566D68}"/>
              </a:ext>
            </a:extLst>
          </p:cNvPr>
          <p:cNvSpPr/>
          <p:nvPr/>
        </p:nvSpPr>
        <p:spPr>
          <a:xfrm>
            <a:off x="8332160" y="2932795"/>
            <a:ext cx="3324742" cy="3235449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E2363A44-5B6D-426F-B7A1-529FAA5C0124}"/>
              </a:ext>
            </a:extLst>
          </p:cNvPr>
          <p:cNvSpPr txBox="1"/>
          <p:nvPr/>
        </p:nvSpPr>
        <p:spPr>
          <a:xfrm>
            <a:off x="8599958" y="3122298"/>
            <a:ext cx="2782496" cy="377539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-635" algn="ctr"/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Safester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А-75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богат </a:t>
            </a:r>
          </a:p>
          <a:p>
            <a:pPr marR="5080" indent="-635" algn="ctr"/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Витамином F, борется с сухостью</a:t>
            </a:r>
          </a:p>
          <a:p>
            <a:pPr marR="5080" indent="-635" algn="ctr"/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шелушением. </a:t>
            </a:r>
          </a:p>
          <a:p>
            <a:pPr marR="5080" indent="-635" algn="ctr"/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Uplevity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—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пептид, усиливает синтез эластина и коллагена, повышает плотность кожи, оказывает лифтинг-эффект.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Neodermyl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— “филлер без инъекций”, активизирует синтез фибробластами коллагена и эластина. 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Lipomoist 2036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молекулярная эмульсия, защищает, увлажняет и питает кожу. 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Inoveol </a:t>
            </a: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мощные антиоксиданты, предотвращают фотостарение.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 виноградной 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косточки, жожоба, авокадо,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оливы, </a:t>
            </a:r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пантенол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R="5080" indent="-635" algn="ctr"/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R="5080" indent="-635" algn="ctr"/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5080" indent="-635" algn="ctr"/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5080" indent="-635" algn="ctr">
              <a:lnSpc>
                <a:spcPct val="100000"/>
              </a:lnSpc>
            </a:pP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5080" indent="-635" algn="ctr">
              <a:lnSpc>
                <a:spcPct val="100000"/>
              </a:lnSpc>
            </a:pPr>
            <a:endParaRPr sz="1100" dirty="0">
              <a:cs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F071EC-3685-4F70-B8CD-EC5A9679F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08" y="1301817"/>
            <a:ext cx="2347163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71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4998" y="5877274"/>
            <a:ext cx="8478386" cy="290970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endParaRPr lang="ru-RU" sz="1270" b="1" dirty="0"/>
          </a:p>
        </p:txBody>
      </p:sp>
      <p:pic>
        <p:nvPicPr>
          <p:cNvPr id="9" name="Picture 4" descr="Teana_Labs_297x210_CS5_GraphicFillImg_7(34)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67624"/>
            <a:ext cx="12192000" cy="3533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91A020-1FCF-480B-BE41-503F5E0CEC6F}"/>
              </a:ext>
            </a:extLst>
          </p:cNvPr>
          <p:cNvSpPr/>
          <p:nvPr/>
        </p:nvSpPr>
        <p:spPr>
          <a:xfrm>
            <a:off x="2578517" y="86892"/>
            <a:ext cx="91979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sz="24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Омолаживающая насыщенная ночная питательная сенсорная сыворотка «Звездное совершенство»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F4690E-C06B-45C4-B784-88D6B0B67B01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dirty="0">
                <a:latin typeface="BlissPro-Light"/>
              </a:rPr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E0E53-E3A8-4B19-877B-84BEDBA7E706}"/>
              </a:ext>
            </a:extLst>
          </p:cNvPr>
          <p:cNvSpPr txBox="1"/>
          <p:nvPr/>
        </p:nvSpPr>
        <p:spPr>
          <a:xfrm>
            <a:off x="9809017" y="6476602"/>
            <a:ext cx="3210097" cy="35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bg1"/>
                </a:solidFill>
              </a:rPr>
              <a:t>СЕРИЯ СОВЕРШЕНСТВО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119230-2EC6-4EDF-A432-54DD1F6BF496}"/>
              </a:ext>
            </a:extLst>
          </p:cNvPr>
          <p:cNvSpPr/>
          <p:nvPr/>
        </p:nvSpPr>
        <p:spPr>
          <a:xfrm>
            <a:off x="872237" y="5559320"/>
            <a:ext cx="66284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Применение: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Нанести на кожу лица непосредственно перед нанесением ночного крема.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C95C0A-6333-4BEB-94EA-F3F96F93EAD4}"/>
              </a:ext>
            </a:extLst>
          </p:cNvPr>
          <p:cNvSpPr/>
          <p:nvPr/>
        </p:nvSpPr>
        <p:spPr>
          <a:xfrm>
            <a:off x="2578517" y="1534915"/>
            <a:ext cx="65989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Противодействует внешним и внутренним факторам старения, </a:t>
            </a: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уменьшает возрастные изменения.</a:t>
            </a: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9D7973-B2D9-4366-8AA1-7F7873F4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03939"/>
            <a:ext cx="1245712" cy="56818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D061E7-C947-4E83-B34B-C5CC209ECB28}"/>
              </a:ext>
            </a:extLst>
          </p:cNvPr>
          <p:cNvSpPr/>
          <p:nvPr/>
        </p:nvSpPr>
        <p:spPr>
          <a:xfrm>
            <a:off x="2411756" y="2601323"/>
            <a:ext cx="7197246" cy="1796319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заметно омолаживает кожу, действуя на три основных признака старения: морщины, сухость и пигментацию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восстанавливает кожу, делает более плотной и упругой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минимизирует возрастные изменения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возвращает коже гладкость и свежесть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улучшает цвет лица</a:t>
            </a:r>
          </a:p>
          <a:p>
            <a:pPr marL="259232" indent="-259232">
              <a:buFont typeface="Arial" pitchFamily="34" charset="0"/>
              <a:buChar char="•"/>
            </a:pPr>
            <a:endParaRPr lang="ru-RU" sz="1452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4616C9B0-0E5A-4575-BB50-B5A69C04F0FD}"/>
              </a:ext>
            </a:extLst>
          </p:cNvPr>
          <p:cNvSpPr/>
          <p:nvPr/>
        </p:nvSpPr>
        <p:spPr>
          <a:xfrm>
            <a:off x="8357691" y="2988575"/>
            <a:ext cx="3324742" cy="3235449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516BEE43-8F3C-4BAD-ABFD-92C0ABD8277B}"/>
              </a:ext>
            </a:extLst>
          </p:cNvPr>
          <p:cNvSpPr txBox="1"/>
          <p:nvPr/>
        </p:nvSpPr>
        <p:spPr>
          <a:xfrm>
            <a:off x="8665224" y="3188008"/>
            <a:ext cx="2730921" cy="378308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Juvefoxo  (</a:t>
            </a:r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гексапептид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</a:p>
          <a:p>
            <a:pPr marR="5080" indent="-635" algn="ctr"/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стимулирует фибробласты, </a:t>
            </a:r>
          </a:p>
          <a:p>
            <a:pPr marR="5080" indent="-635" algn="ctr"/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разглаживает морщины, обновляет, омолаживает кожу.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Rubixyl  (</a:t>
            </a:r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гексапептид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укрепляет кожный барьер, уменьшает признаки старения, способствует разглаживанию морщин.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Neodermyl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— “филлер без инъекций”, активизирует синтез фибробластами коллагена и эластина. 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Lipomoist 2036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молекулярная эмульсия, защищает, увлажняет и питает кожу. 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Inoveol </a:t>
            </a: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мощные антиоксиданты, предотвращают фотостарение.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 виноградной 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косточки,  авокадо.</a:t>
            </a:r>
          </a:p>
          <a:p>
            <a:pPr marR="5080" indent="-635" algn="ctr"/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R="5080" indent="-635" algn="ctr"/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5080" indent="-635" algn="ctr"/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5080" indent="-635" algn="ctr">
              <a:lnSpc>
                <a:spcPct val="100000"/>
              </a:lnSpc>
            </a:pP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5080" indent="-635" algn="ctr">
              <a:lnSpc>
                <a:spcPct val="100000"/>
              </a:lnSpc>
            </a:pPr>
            <a:endParaRPr sz="1100" dirty="0">
              <a:cs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14E78A-BE9D-44B3-AC58-155BA3479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88" y="2067674"/>
            <a:ext cx="1036410" cy="295681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196975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Teana_Labs_297x210_CS5_GraphicFillImg_7(34)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67624"/>
            <a:ext cx="12192000" cy="3533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91A020-1FCF-480B-BE41-503F5E0CEC6F}"/>
              </a:ext>
            </a:extLst>
          </p:cNvPr>
          <p:cNvSpPr/>
          <p:nvPr/>
        </p:nvSpPr>
        <p:spPr>
          <a:xfrm>
            <a:off x="2412791" y="98719"/>
            <a:ext cx="9197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F4690E-C06B-45C4-B784-88D6B0B67B01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dirty="0">
                <a:latin typeface="BlissPro-Light"/>
              </a:rPr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E0E53-E3A8-4B19-877B-84BEDBA7E706}"/>
              </a:ext>
            </a:extLst>
          </p:cNvPr>
          <p:cNvSpPr txBox="1"/>
          <p:nvPr/>
        </p:nvSpPr>
        <p:spPr>
          <a:xfrm>
            <a:off x="9809017" y="6476602"/>
            <a:ext cx="3210097" cy="35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bg1"/>
                </a:solidFill>
              </a:rPr>
              <a:t>СЕРИЯ СОВЕРШЕНСТВО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119230-2EC6-4EDF-A432-54DD1F6BF496}"/>
              </a:ext>
            </a:extLst>
          </p:cNvPr>
          <p:cNvSpPr/>
          <p:nvPr/>
        </p:nvSpPr>
        <p:spPr>
          <a:xfrm>
            <a:off x="989574" y="5621451"/>
            <a:ext cx="609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Применение: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Легкими движениями нанесите небольшое количество крема на кожу век. Используйте утром и вечером.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9D7973-B2D9-4366-8AA1-7F7873F4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03939"/>
            <a:ext cx="1245712" cy="56818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D061E7-C947-4E83-B34B-C5CC209ECB28}"/>
              </a:ext>
            </a:extLst>
          </p:cNvPr>
          <p:cNvSpPr/>
          <p:nvPr/>
        </p:nvSpPr>
        <p:spPr>
          <a:xfrm>
            <a:off x="2964334" y="2467403"/>
            <a:ext cx="7197246" cy="1796319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повышает упругость и эластичность кожи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подтягивает веки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улучшает контур глаз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уменьшает фотостарение и пигментацию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уменьшает глубину и количество морщин 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существенно уменьшается эффект «гусиных лапок»</a:t>
            </a:r>
          </a:p>
          <a:p>
            <a:pPr marL="259232" indent="-259232">
              <a:buFont typeface="Arial" pitchFamily="34" charset="0"/>
              <a:buChar char="•"/>
            </a:pPr>
            <a:endParaRPr lang="ru-RU" sz="1452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52FC25-852B-4EB9-BCE5-157EB6511F00}"/>
              </a:ext>
            </a:extLst>
          </p:cNvPr>
          <p:cNvSpPr/>
          <p:nvPr/>
        </p:nvSpPr>
        <p:spPr>
          <a:xfrm>
            <a:off x="2545220" y="303106"/>
            <a:ext cx="8545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Антивозрастной сенсорный крем-лифтинг для век                            «Гармония совершенства»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42D674-56AD-4B4B-A61D-8A3D9E6C3283}"/>
              </a:ext>
            </a:extLst>
          </p:cNvPr>
          <p:cNvSpPr/>
          <p:nvPr/>
        </p:nvSpPr>
        <p:spPr>
          <a:xfrm>
            <a:off x="2940381" y="1794478"/>
            <a:ext cx="5549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Заметный лифтинг век при регулярном применении.</a:t>
            </a: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A25D290D-EA07-45B9-94DA-DC75F704558D}"/>
              </a:ext>
            </a:extLst>
          </p:cNvPr>
          <p:cNvSpPr/>
          <p:nvPr/>
        </p:nvSpPr>
        <p:spPr>
          <a:xfrm>
            <a:off x="8490298" y="2870200"/>
            <a:ext cx="3186072" cy="3129953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79A09A11-D9DB-4FD6-8449-C97E51E7484E}"/>
              </a:ext>
            </a:extLst>
          </p:cNvPr>
          <p:cNvSpPr txBox="1"/>
          <p:nvPr/>
        </p:nvSpPr>
        <p:spPr>
          <a:xfrm>
            <a:off x="8732386" y="3105835"/>
            <a:ext cx="2681679" cy="2713562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-635" algn="ctr"/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Beautifeye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—подтягивает</a:t>
            </a:r>
          </a:p>
          <a:p>
            <a:pPr marR="5080" indent="-635" algn="ctr"/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верхнее веко, уменьшает гусиные</a:t>
            </a:r>
          </a:p>
          <a:p>
            <a:pPr marR="5080" indent="-635" algn="ctr"/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лапки, пигментацию. 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NovHyal </a:t>
            </a:r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Biotech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действует подобно филлеру, придает дополнительный объем тканям, стимулирует синтез </a:t>
            </a:r>
            <a:r>
              <a:rPr lang="ru-RU"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гиалуроновой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кислоты в коже.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Neodermyl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— “филлер без инъекций”, активизирует синтез фибробластами коллагена и эластина. 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Lipomoist 2036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молекулярная эмульсия, защищает, увлажняет и питает кожу. 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Inoveol (антиоксиданты)</a:t>
            </a: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</a:p>
          <a:p>
            <a:pPr marR="5080" indent="-635" algn="ctr"/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предотвращают фотостарение.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 авокадо.</a:t>
            </a:r>
            <a:endParaRPr sz="1100" dirty="0">
              <a:cs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67B3E8-F3B4-47A9-935A-FDED5DDE9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01" y="1825780"/>
            <a:ext cx="2554445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2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4998" y="5877274"/>
            <a:ext cx="8478386" cy="290970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endParaRPr lang="ru-RU" sz="1270" b="1" dirty="0"/>
          </a:p>
        </p:txBody>
      </p:sp>
      <p:pic>
        <p:nvPicPr>
          <p:cNvPr id="9" name="Picture 4" descr="Teana_Labs_297x210_CS5_GraphicFillImg_7(34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67624"/>
            <a:ext cx="12192000" cy="3533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91A020-1FCF-480B-BE41-503F5E0CEC6F}"/>
              </a:ext>
            </a:extLst>
          </p:cNvPr>
          <p:cNvSpPr/>
          <p:nvPr/>
        </p:nvSpPr>
        <p:spPr>
          <a:xfrm>
            <a:off x="2412791" y="98719"/>
            <a:ext cx="9197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F4690E-C06B-45C4-B784-88D6B0B67B01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dirty="0">
                <a:latin typeface="BlissPro-Light"/>
              </a:rPr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E0E53-E3A8-4B19-877B-84BEDBA7E706}"/>
              </a:ext>
            </a:extLst>
          </p:cNvPr>
          <p:cNvSpPr txBox="1"/>
          <p:nvPr/>
        </p:nvSpPr>
        <p:spPr>
          <a:xfrm>
            <a:off x="9809017" y="6476602"/>
            <a:ext cx="3210097" cy="35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bg1"/>
                </a:solidFill>
              </a:rPr>
              <a:t>СЕРИЯ СОВЕРШЕНСТВО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119230-2EC6-4EDF-A432-54DD1F6BF496}"/>
              </a:ext>
            </a:extLst>
          </p:cNvPr>
          <p:cNvSpPr/>
          <p:nvPr/>
        </p:nvSpPr>
        <p:spPr>
          <a:xfrm>
            <a:off x="1082088" y="5477164"/>
            <a:ext cx="734669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Применение: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Легкими движениями нанесите небольшое количество крема на кожу век. Используйте утром и вечером.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9D7973-B2D9-4366-8AA1-7F7873F4D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03939"/>
            <a:ext cx="1245712" cy="56818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D061E7-C947-4E83-B34B-C5CC209ECB28}"/>
              </a:ext>
            </a:extLst>
          </p:cNvPr>
          <p:cNvSpPr/>
          <p:nvPr/>
        </p:nvSpPr>
        <p:spPr>
          <a:xfrm>
            <a:off x="3005475" y="2763050"/>
            <a:ext cx="5385314" cy="1819081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уменьшает мешки и темные круги под глазами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устраняет отечность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сглаживает «гусиные лапки» и мимические морщины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повышает эластичность кожи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подтягивает верхнее веко</a:t>
            </a:r>
          </a:p>
          <a:p>
            <a:pPr marL="295655" indent="-295655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убирает следы увядания, возвращает коже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сияние молодости</a:t>
            </a:r>
            <a:endParaRPr lang="ru-RU" sz="1452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52FC25-852B-4EB9-BCE5-157EB6511F00}"/>
              </a:ext>
            </a:extLst>
          </p:cNvPr>
          <p:cNvSpPr/>
          <p:nvPr/>
        </p:nvSpPr>
        <p:spPr>
          <a:xfrm>
            <a:off x="2412791" y="276981"/>
            <a:ext cx="8755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Антивозрастной революционный сенсорный крем для регулярного ухода за кожей век «Чарующее совершенство»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888EA4-ECF8-4FBD-9873-28E9A82D0938}"/>
              </a:ext>
            </a:extLst>
          </p:cNvPr>
          <p:cNvSpPr/>
          <p:nvPr/>
        </p:nvSpPr>
        <p:spPr>
          <a:xfrm>
            <a:off x="3034359" y="1963520"/>
            <a:ext cx="6761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Убирает следы увядания, отечность и темные круги под глазами.</a:t>
            </a: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205F4D2B-305E-4136-8001-621F293C9F9B}"/>
              </a:ext>
            </a:extLst>
          </p:cNvPr>
          <p:cNvSpPr/>
          <p:nvPr/>
        </p:nvSpPr>
        <p:spPr>
          <a:xfrm>
            <a:off x="8390789" y="2788113"/>
            <a:ext cx="3585758" cy="3275438"/>
          </a:xfrm>
          <a:custGeom>
            <a:avLst/>
            <a:gdLst/>
            <a:ahLst/>
            <a:cxnLst/>
            <a:rect l="l" t="t" r="r" b="b"/>
            <a:pathLst>
              <a:path w="2679700" h="2679700">
                <a:moveTo>
                  <a:pt x="1339850" y="0"/>
                </a:moveTo>
                <a:lnTo>
                  <a:pt x="1291793" y="845"/>
                </a:lnTo>
                <a:lnTo>
                  <a:pt x="1244163" y="3364"/>
                </a:lnTo>
                <a:lnTo>
                  <a:pt x="1196986" y="7526"/>
                </a:lnTo>
                <a:lnTo>
                  <a:pt x="1150292" y="13305"/>
                </a:lnTo>
                <a:lnTo>
                  <a:pt x="1104109" y="20671"/>
                </a:lnTo>
                <a:lnTo>
                  <a:pt x="1058464" y="29596"/>
                </a:lnTo>
                <a:lnTo>
                  <a:pt x="1013387" y="40052"/>
                </a:lnTo>
                <a:lnTo>
                  <a:pt x="968905" y="52011"/>
                </a:lnTo>
                <a:lnTo>
                  <a:pt x="925048" y="65444"/>
                </a:lnTo>
                <a:lnTo>
                  <a:pt x="881842" y="80323"/>
                </a:lnTo>
                <a:lnTo>
                  <a:pt x="839318" y="96619"/>
                </a:lnTo>
                <a:lnTo>
                  <a:pt x="797502" y="114304"/>
                </a:lnTo>
                <a:lnTo>
                  <a:pt x="756424" y="133351"/>
                </a:lnTo>
                <a:lnTo>
                  <a:pt x="716112" y="153730"/>
                </a:lnTo>
                <a:lnTo>
                  <a:pt x="676593" y="175413"/>
                </a:lnTo>
                <a:lnTo>
                  <a:pt x="637897" y="198372"/>
                </a:lnTo>
                <a:lnTo>
                  <a:pt x="600052" y="222578"/>
                </a:lnTo>
                <a:lnTo>
                  <a:pt x="563086" y="248004"/>
                </a:lnTo>
                <a:lnTo>
                  <a:pt x="527027" y="274621"/>
                </a:lnTo>
                <a:lnTo>
                  <a:pt x="491904" y="302399"/>
                </a:lnTo>
                <a:lnTo>
                  <a:pt x="457745" y="331313"/>
                </a:lnTo>
                <a:lnTo>
                  <a:pt x="424578" y="361332"/>
                </a:lnTo>
                <a:lnTo>
                  <a:pt x="392433" y="392428"/>
                </a:lnTo>
                <a:lnTo>
                  <a:pt x="361336" y="424573"/>
                </a:lnTo>
                <a:lnTo>
                  <a:pt x="331317" y="457740"/>
                </a:lnTo>
                <a:lnTo>
                  <a:pt x="302404" y="491899"/>
                </a:lnTo>
                <a:lnTo>
                  <a:pt x="274624" y="527021"/>
                </a:lnTo>
                <a:lnTo>
                  <a:pt x="248008" y="563080"/>
                </a:lnTo>
                <a:lnTo>
                  <a:pt x="222582" y="600046"/>
                </a:lnTo>
                <a:lnTo>
                  <a:pt x="198375" y="637892"/>
                </a:lnTo>
                <a:lnTo>
                  <a:pt x="175416" y="676588"/>
                </a:lnTo>
                <a:lnTo>
                  <a:pt x="153732" y="716106"/>
                </a:lnTo>
                <a:lnTo>
                  <a:pt x="133353" y="756419"/>
                </a:lnTo>
                <a:lnTo>
                  <a:pt x="114306" y="797497"/>
                </a:lnTo>
                <a:lnTo>
                  <a:pt x="96621" y="839313"/>
                </a:lnTo>
                <a:lnTo>
                  <a:pt x="80324" y="881837"/>
                </a:lnTo>
                <a:lnTo>
                  <a:pt x="65445" y="925043"/>
                </a:lnTo>
                <a:lnTo>
                  <a:pt x="52012" y="968901"/>
                </a:lnTo>
                <a:lnTo>
                  <a:pt x="40053" y="1013383"/>
                </a:lnTo>
                <a:lnTo>
                  <a:pt x="29597" y="1058460"/>
                </a:lnTo>
                <a:lnTo>
                  <a:pt x="20671" y="1104105"/>
                </a:lnTo>
                <a:lnTo>
                  <a:pt x="13305" y="1150289"/>
                </a:lnTo>
                <a:lnTo>
                  <a:pt x="7526" y="1196984"/>
                </a:lnTo>
                <a:lnTo>
                  <a:pt x="3364" y="1244161"/>
                </a:lnTo>
                <a:lnTo>
                  <a:pt x="845" y="1291793"/>
                </a:lnTo>
                <a:lnTo>
                  <a:pt x="0" y="1339850"/>
                </a:lnTo>
                <a:lnTo>
                  <a:pt x="845" y="1387906"/>
                </a:lnTo>
                <a:lnTo>
                  <a:pt x="3364" y="1435536"/>
                </a:lnTo>
                <a:lnTo>
                  <a:pt x="7526" y="1482713"/>
                </a:lnTo>
                <a:lnTo>
                  <a:pt x="13305" y="1529407"/>
                </a:lnTo>
                <a:lnTo>
                  <a:pt x="20671" y="1575590"/>
                </a:lnTo>
                <a:lnTo>
                  <a:pt x="29597" y="1621235"/>
                </a:lnTo>
                <a:lnTo>
                  <a:pt x="40053" y="1666312"/>
                </a:lnTo>
                <a:lnTo>
                  <a:pt x="52012" y="1710794"/>
                </a:lnTo>
                <a:lnTo>
                  <a:pt x="65445" y="1754651"/>
                </a:lnTo>
                <a:lnTo>
                  <a:pt x="80324" y="1797857"/>
                </a:lnTo>
                <a:lnTo>
                  <a:pt x="96621" y="1840381"/>
                </a:lnTo>
                <a:lnTo>
                  <a:pt x="114306" y="1882197"/>
                </a:lnTo>
                <a:lnTo>
                  <a:pt x="133353" y="1923275"/>
                </a:lnTo>
                <a:lnTo>
                  <a:pt x="153732" y="1963587"/>
                </a:lnTo>
                <a:lnTo>
                  <a:pt x="175416" y="2003106"/>
                </a:lnTo>
                <a:lnTo>
                  <a:pt x="198375" y="2041802"/>
                </a:lnTo>
                <a:lnTo>
                  <a:pt x="222582" y="2079647"/>
                </a:lnTo>
                <a:lnTo>
                  <a:pt x="248008" y="2116613"/>
                </a:lnTo>
                <a:lnTo>
                  <a:pt x="274624" y="2152672"/>
                </a:lnTo>
                <a:lnTo>
                  <a:pt x="302404" y="2187795"/>
                </a:lnTo>
                <a:lnTo>
                  <a:pt x="331317" y="2221954"/>
                </a:lnTo>
                <a:lnTo>
                  <a:pt x="361336" y="2255121"/>
                </a:lnTo>
                <a:lnTo>
                  <a:pt x="392433" y="2287266"/>
                </a:lnTo>
                <a:lnTo>
                  <a:pt x="424578" y="2318363"/>
                </a:lnTo>
                <a:lnTo>
                  <a:pt x="457745" y="2348382"/>
                </a:lnTo>
                <a:lnTo>
                  <a:pt x="491904" y="2377295"/>
                </a:lnTo>
                <a:lnTo>
                  <a:pt x="527027" y="2405075"/>
                </a:lnTo>
                <a:lnTo>
                  <a:pt x="563086" y="2431691"/>
                </a:lnTo>
                <a:lnTo>
                  <a:pt x="600052" y="2457117"/>
                </a:lnTo>
                <a:lnTo>
                  <a:pt x="637897" y="2481324"/>
                </a:lnTo>
                <a:lnTo>
                  <a:pt x="676593" y="2504283"/>
                </a:lnTo>
                <a:lnTo>
                  <a:pt x="716112" y="2525967"/>
                </a:lnTo>
                <a:lnTo>
                  <a:pt x="756424" y="2546346"/>
                </a:lnTo>
                <a:lnTo>
                  <a:pt x="797502" y="2565393"/>
                </a:lnTo>
                <a:lnTo>
                  <a:pt x="839318" y="2583078"/>
                </a:lnTo>
                <a:lnTo>
                  <a:pt x="881842" y="2599375"/>
                </a:lnTo>
                <a:lnTo>
                  <a:pt x="925048" y="2614254"/>
                </a:lnTo>
                <a:lnTo>
                  <a:pt x="968905" y="2627687"/>
                </a:lnTo>
                <a:lnTo>
                  <a:pt x="1013387" y="2639646"/>
                </a:lnTo>
                <a:lnTo>
                  <a:pt x="1058464" y="2650102"/>
                </a:lnTo>
                <a:lnTo>
                  <a:pt x="1104109" y="2659028"/>
                </a:lnTo>
                <a:lnTo>
                  <a:pt x="1150292" y="2666394"/>
                </a:lnTo>
                <a:lnTo>
                  <a:pt x="1196986" y="2672173"/>
                </a:lnTo>
                <a:lnTo>
                  <a:pt x="1244163" y="2676335"/>
                </a:lnTo>
                <a:lnTo>
                  <a:pt x="1291793" y="2678854"/>
                </a:lnTo>
                <a:lnTo>
                  <a:pt x="1339850" y="2679700"/>
                </a:lnTo>
                <a:lnTo>
                  <a:pt x="1387906" y="2678854"/>
                </a:lnTo>
                <a:lnTo>
                  <a:pt x="1435536" y="2676335"/>
                </a:lnTo>
                <a:lnTo>
                  <a:pt x="1482713" y="2672173"/>
                </a:lnTo>
                <a:lnTo>
                  <a:pt x="1529407" y="2666394"/>
                </a:lnTo>
                <a:lnTo>
                  <a:pt x="1575590" y="2659028"/>
                </a:lnTo>
                <a:lnTo>
                  <a:pt x="1621235" y="2650102"/>
                </a:lnTo>
                <a:lnTo>
                  <a:pt x="1666312" y="2639646"/>
                </a:lnTo>
                <a:lnTo>
                  <a:pt x="1710794" y="2627687"/>
                </a:lnTo>
                <a:lnTo>
                  <a:pt x="1754651" y="2614254"/>
                </a:lnTo>
                <a:lnTo>
                  <a:pt x="1797857" y="2599375"/>
                </a:lnTo>
                <a:lnTo>
                  <a:pt x="1840381" y="2583078"/>
                </a:lnTo>
                <a:lnTo>
                  <a:pt x="1882197" y="2565393"/>
                </a:lnTo>
                <a:lnTo>
                  <a:pt x="1923275" y="2546346"/>
                </a:lnTo>
                <a:lnTo>
                  <a:pt x="1963587" y="2525967"/>
                </a:lnTo>
                <a:lnTo>
                  <a:pt x="2003106" y="2504283"/>
                </a:lnTo>
                <a:lnTo>
                  <a:pt x="2041802" y="2481324"/>
                </a:lnTo>
                <a:lnTo>
                  <a:pt x="2079647" y="2457117"/>
                </a:lnTo>
                <a:lnTo>
                  <a:pt x="2116613" y="2431691"/>
                </a:lnTo>
                <a:lnTo>
                  <a:pt x="2152672" y="2405075"/>
                </a:lnTo>
                <a:lnTo>
                  <a:pt x="2187795" y="2377295"/>
                </a:lnTo>
                <a:lnTo>
                  <a:pt x="2221954" y="2348382"/>
                </a:lnTo>
                <a:lnTo>
                  <a:pt x="2255121" y="2318363"/>
                </a:lnTo>
                <a:lnTo>
                  <a:pt x="2287266" y="2287266"/>
                </a:lnTo>
                <a:lnTo>
                  <a:pt x="2318363" y="2255121"/>
                </a:lnTo>
                <a:lnTo>
                  <a:pt x="2348382" y="2221954"/>
                </a:lnTo>
                <a:lnTo>
                  <a:pt x="2377295" y="2187795"/>
                </a:lnTo>
                <a:lnTo>
                  <a:pt x="2405075" y="2152672"/>
                </a:lnTo>
                <a:lnTo>
                  <a:pt x="2431691" y="2116613"/>
                </a:lnTo>
                <a:lnTo>
                  <a:pt x="2457117" y="2079647"/>
                </a:lnTo>
                <a:lnTo>
                  <a:pt x="2481324" y="2041802"/>
                </a:lnTo>
                <a:lnTo>
                  <a:pt x="2504283" y="2003106"/>
                </a:lnTo>
                <a:lnTo>
                  <a:pt x="2525967" y="1963587"/>
                </a:lnTo>
                <a:lnTo>
                  <a:pt x="2546346" y="1923275"/>
                </a:lnTo>
                <a:lnTo>
                  <a:pt x="2565393" y="1882197"/>
                </a:lnTo>
                <a:lnTo>
                  <a:pt x="2583078" y="1840381"/>
                </a:lnTo>
                <a:lnTo>
                  <a:pt x="2599375" y="1797857"/>
                </a:lnTo>
                <a:lnTo>
                  <a:pt x="2614254" y="1754651"/>
                </a:lnTo>
                <a:lnTo>
                  <a:pt x="2627687" y="1710794"/>
                </a:lnTo>
                <a:lnTo>
                  <a:pt x="2639646" y="1666312"/>
                </a:lnTo>
                <a:lnTo>
                  <a:pt x="2650102" y="1621235"/>
                </a:lnTo>
                <a:lnTo>
                  <a:pt x="2659028" y="1575590"/>
                </a:lnTo>
                <a:lnTo>
                  <a:pt x="2666394" y="1529407"/>
                </a:lnTo>
                <a:lnTo>
                  <a:pt x="2672173" y="1482713"/>
                </a:lnTo>
                <a:lnTo>
                  <a:pt x="2676335" y="1435536"/>
                </a:lnTo>
                <a:lnTo>
                  <a:pt x="2678854" y="1387906"/>
                </a:lnTo>
                <a:lnTo>
                  <a:pt x="2679700" y="1339850"/>
                </a:lnTo>
                <a:lnTo>
                  <a:pt x="2678854" y="1291793"/>
                </a:lnTo>
                <a:lnTo>
                  <a:pt x="2676335" y="1244161"/>
                </a:lnTo>
                <a:lnTo>
                  <a:pt x="2672173" y="1196984"/>
                </a:lnTo>
                <a:lnTo>
                  <a:pt x="2666394" y="1150289"/>
                </a:lnTo>
                <a:lnTo>
                  <a:pt x="2659028" y="1104105"/>
                </a:lnTo>
                <a:lnTo>
                  <a:pt x="2650102" y="1058460"/>
                </a:lnTo>
                <a:lnTo>
                  <a:pt x="2639646" y="1013383"/>
                </a:lnTo>
                <a:lnTo>
                  <a:pt x="2627687" y="968901"/>
                </a:lnTo>
                <a:lnTo>
                  <a:pt x="2614254" y="925043"/>
                </a:lnTo>
                <a:lnTo>
                  <a:pt x="2599375" y="881837"/>
                </a:lnTo>
                <a:lnTo>
                  <a:pt x="2583078" y="839313"/>
                </a:lnTo>
                <a:lnTo>
                  <a:pt x="2565393" y="797497"/>
                </a:lnTo>
                <a:lnTo>
                  <a:pt x="2546346" y="756419"/>
                </a:lnTo>
                <a:lnTo>
                  <a:pt x="2525967" y="716106"/>
                </a:lnTo>
                <a:lnTo>
                  <a:pt x="2504283" y="676588"/>
                </a:lnTo>
                <a:lnTo>
                  <a:pt x="2481324" y="637892"/>
                </a:lnTo>
                <a:lnTo>
                  <a:pt x="2457117" y="600046"/>
                </a:lnTo>
                <a:lnTo>
                  <a:pt x="2431691" y="563080"/>
                </a:lnTo>
                <a:lnTo>
                  <a:pt x="2405075" y="527021"/>
                </a:lnTo>
                <a:lnTo>
                  <a:pt x="2377295" y="491899"/>
                </a:lnTo>
                <a:lnTo>
                  <a:pt x="2348382" y="457740"/>
                </a:lnTo>
                <a:lnTo>
                  <a:pt x="2318363" y="424573"/>
                </a:lnTo>
                <a:lnTo>
                  <a:pt x="2287266" y="392428"/>
                </a:lnTo>
                <a:lnTo>
                  <a:pt x="2255121" y="361332"/>
                </a:lnTo>
                <a:lnTo>
                  <a:pt x="2221954" y="331313"/>
                </a:lnTo>
                <a:lnTo>
                  <a:pt x="2187795" y="302399"/>
                </a:lnTo>
                <a:lnTo>
                  <a:pt x="2152672" y="274621"/>
                </a:lnTo>
                <a:lnTo>
                  <a:pt x="2116613" y="248004"/>
                </a:lnTo>
                <a:lnTo>
                  <a:pt x="2079647" y="222578"/>
                </a:lnTo>
                <a:lnTo>
                  <a:pt x="2041802" y="198372"/>
                </a:lnTo>
                <a:lnTo>
                  <a:pt x="2003106" y="175413"/>
                </a:lnTo>
                <a:lnTo>
                  <a:pt x="1963587" y="153730"/>
                </a:lnTo>
                <a:lnTo>
                  <a:pt x="1923275" y="133351"/>
                </a:lnTo>
                <a:lnTo>
                  <a:pt x="1882197" y="114304"/>
                </a:lnTo>
                <a:lnTo>
                  <a:pt x="1840381" y="96619"/>
                </a:lnTo>
                <a:lnTo>
                  <a:pt x="1797857" y="80323"/>
                </a:lnTo>
                <a:lnTo>
                  <a:pt x="1754651" y="65444"/>
                </a:lnTo>
                <a:lnTo>
                  <a:pt x="1710794" y="52011"/>
                </a:lnTo>
                <a:lnTo>
                  <a:pt x="1666312" y="40052"/>
                </a:lnTo>
                <a:lnTo>
                  <a:pt x="1621235" y="29596"/>
                </a:lnTo>
                <a:lnTo>
                  <a:pt x="1575590" y="20671"/>
                </a:lnTo>
                <a:lnTo>
                  <a:pt x="1529407" y="13305"/>
                </a:lnTo>
                <a:lnTo>
                  <a:pt x="1482713" y="7526"/>
                </a:lnTo>
                <a:lnTo>
                  <a:pt x="1435536" y="3364"/>
                </a:lnTo>
                <a:lnTo>
                  <a:pt x="1387906" y="845"/>
                </a:lnTo>
                <a:lnTo>
                  <a:pt x="133985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4822EF83-914B-4D96-B210-3B0E1A646F1B}"/>
              </a:ext>
            </a:extLst>
          </p:cNvPr>
          <p:cNvSpPr txBox="1"/>
          <p:nvPr/>
        </p:nvSpPr>
        <p:spPr>
          <a:xfrm>
            <a:off x="8763250" y="2955254"/>
            <a:ext cx="2935526" cy="30675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-635" algn="ctr"/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Eyeseryl </a:t>
            </a: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1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тетрапептид</a:t>
            </a: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</a:p>
          <a:p>
            <a:pPr marR="5080" indent="-635" algn="ctr"/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противоотечный эффект, у</a:t>
            </a:r>
            <a:r>
              <a:rPr lang="en-US"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меньшает</a:t>
            </a:r>
            <a:r>
              <a:rPr lang="en-US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5080" indent="-635" algn="ctr"/>
            <a:r>
              <a:rPr lang="en-US"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мешки</a:t>
            </a:r>
            <a:r>
              <a:rPr lang="en-US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lang="en-US"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темные</a:t>
            </a:r>
            <a:r>
              <a:rPr lang="en-US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круги</a:t>
            </a:r>
            <a:r>
              <a:rPr lang="en-US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под</a:t>
            </a:r>
            <a:r>
              <a:rPr lang="en-US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глазами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R="5080" indent="-635" algn="ctr"/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Beautifeye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—подтягивает верхнее веко, уменьшает гусиные лапки, пигментацию. 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Rubixyl  (</a:t>
            </a:r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гексапептид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уменьшает признаки старения, способствует разглаживанию морщин.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Unitamuron H-22 –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растительная «</a:t>
            </a:r>
            <a:r>
              <a:rPr lang="ru-RU" sz="1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гиалуроновая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кислота»,</a:t>
            </a: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разглаживает морщины, укрепляет кожу.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Unilucent HR-14 (из </a:t>
            </a:r>
            <a:r>
              <a:rPr lang="ru-RU" sz="115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хаберлеи</a:t>
            </a:r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укрепляет кожу, повышает ее эластичность.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Inoveol (антиоксиданты)</a:t>
            </a: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</a:p>
          <a:p>
            <a:pPr marR="5080" indent="-635" algn="ctr"/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предотвращают фотостарение.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 виноградной </a:t>
            </a:r>
          </a:p>
          <a:p>
            <a:pPr marR="5080" indent="-635" algn="ctr"/>
            <a:r>
              <a:rPr lang="ru-RU" sz="11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косточки.</a:t>
            </a:r>
            <a:endParaRPr sz="1100" dirty="0">
              <a:cs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33C782-573E-4285-8960-772891EF23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19" t="24191" r="39661" b="21726"/>
          <a:stretch/>
        </p:blipFill>
        <p:spPr>
          <a:xfrm>
            <a:off x="391172" y="1767157"/>
            <a:ext cx="2160259" cy="31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ana_Labs_297x210_CS5_GraphicFillImg_2(48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4895"/>
            <a:ext cx="12192000" cy="385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6291" y="2607024"/>
            <a:ext cx="9699417" cy="1424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462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462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 ВНИМАНИЕ!!!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E4809E-5EF6-4C77-A28E-0EA857D83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19" y="764914"/>
            <a:ext cx="2331049" cy="10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3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A9D446-7E2C-402F-A87E-AF049FC8C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19" y="1261830"/>
            <a:ext cx="7001724" cy="392644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5E775A5-BFF8-48D4-AD7C-93AE3EEE82CF}"/>
              </a:ext>
            </a:extLst>
          </p:cNvPr>
          <p:cNvSpPr/>
          <p:nvPr/>
        </p:nvSpPr>
        <p:spPr>
          <a:xfrm>
            <a:off x="1527708" y="307723"/>
            <a:ext cx="92768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ОМОЛАЖИВАЮЩАЯ СЕНСОРНАЯ ПЕПТИДНАЯ КОСМЕТИКА</a:t>
            </a:r>
          </a:p>
          <a:p>
            <a:pPr lvl="0" algn="ctr"/>
            <a:r>
              <a:rPr lang="ru-RU" sz="3200" b="1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«СОВЕРШЕНСТВО»</a:t>
            </a:r>
            <a:endParaRPr lang="ru-RU" sz="3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28AD07-735C-4CA1-AA9D-5189D458B47B}"/>
              </a:ext>
            </a:extLst>
          </p:cNvPr>
          <p:cNvSpPr/>
          <p:nvPr/>
        </p:nvSpPr>
        <p:spPr>
          <a:xfrm>
            <a:off x="873835" y="5303728"/>
            <a:ext cx="1088636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 </a:t>
            </a:r>
            <a:r>
              <a:rPr lang="en-US" sz="20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ANTI-AGE</a:t>
            </a:r>
            <a:r>
              <a:rPr lang="ru-RU" sz="20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НОВОГО ПОКОЛЕНИЯ</a:t>
            </a:r>
          </a:p>
          <a:p>
            <a:pPr algn="just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Позволяет в кратчайшие сроки избавиться от наиболее заметных проявлений увядания кожи. Новейшие научные разработки, направленные на «обращение вспять» процессов старения кожи, обеспечили поразительную эффективность пептидных комплексов, ранее считавшихся доступными только в косметике класса «премиум».  </a:t>
            </a:r>
          </a:p>
          <a:p>
            <a:pPr lvl="0" algn="ctr"/>
            <a:endParaRPr lang="ru-RU" sz="2400" dirty="0">
              <a:solidFill>
                <a:srgbClr val="6EC7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8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2BA354-7187-480D-B80B-CB9E3B3A0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80" y="2888446"/>
            <a:ext cx="5042045" cy="3292946"/>
          </a:xfrm>
          <a:prstGeom prst="rect">
            <a:avLst/>
          </a:prstGeom>
        </p:spPr>
      </p:pic>
      <p:pic>
        <p:nvPicPr>
          <p:cNvPr id="9" name="Picture 4" descr="Teana_Labs_297x210_CS5_GraphicFillImg_7(34)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76602"/>
            <a:ext cx="12192000" cy="3443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38541" y="5848468"/>
            <a:ext cx="8478386" cy="290970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endParaRPr lang="ru-RU" sz="127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809017" y="6476602"/>
            <a:ext cx="3210097" cy="35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bg1"/>
                </a:solidFill>
              </a:rPr>
              <a:t>СЕРИЯ СОВЕРШЕНСТВО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04BEDC-4AAC-4B59-AEBB-1AB2DD8E1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03939"/>
            <a:ext cx="1245712" cy="56818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91A020-1FCF-480B-BE41-503F5E0CEC6F}"/>
              </a:ext>
            </a:extLst>
          </p:cNvPr>
          <p:cNvSpPr/>
          <p:nvPr/>
        </p:nvSpPr>
        <p:spPr>
          <a:xfrm>
            <a:off x="1659270" y="881983"/>
            <a:ext cx="9478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ПЕПТИДЫ называют самыми перспективными ингредиентами в современной косметологии.</a:t>
            </a:r>
          </a:p>
          <a:p>
            <a:r>
              <a:rPr lang="ru-RU" dirty="0">
                <a:cs typeface="Arial" panose="020B0604020202020204" pitchFamily="34" charset="0"/>
              </a:rPr>
              <a:t>Косметика с пептидами - самые эффективные средства в </a:t>
            </a:r>
            <a:r>
              <a:rPr lang="en-US" dirty="0">
                <a:cs typeface="Arial" panose="020B0604020202020204" pitchFamily="34" charset="0"/>
              </a:rPr>
              <a:t>anti-age </a:t>
            </a:r>
            <a:r>
              <a:rPr lang="ru-RU" dirty="0">
                <a:cs typeface="Arial" panose="020B0604020202020204" pitchFamily="34" charset="0"/>
              </a:rPr>
              <a:t>косметологии, позволяющие быстро уменьшить видимые проявления старения и запустить процесс омоложения.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F4690E-C06B-45C4-B784-88D6B0B67B01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dirty="0">
                <a:latin typeface="BlissPro-Light"/>
              </a:rPr>
              <a:t>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6E284F-452E-49F0-AFE4-D4E127DEA170}"/>
              </a:ext>
            </a:extLst>
          </p:cNvPr>
          <p:cNvSpPr/>
          <p:nvPr/>
        </p:nvSpPr>
        <p:spPr>
          <a:xfrm>
            <a:off x="3992790" y="1966507"/>
            <a:ext cx="3726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6EC72F"/>
                </a:solidFill>
                <a:cs typeface="Arial" panose="020B0604020202020204" pitchFamily="34" charset="0"/>
              </a:rPr>
              <a:t>Что такое пептиды?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1D87EF-7259-4EAB-9ED6-12BB63241607}"/>
              </a:ext>
            </a:extLst>
          </p:cNvPr>
          <p:cNvSpPr/>
          <p:nvPr/>
        </p:nvSpPr>
        <p:spPr>
          <a:xfrm>
            <a:off x="2818101" y="2498422"/>
            <a:ext cx="6325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пептиды – это короткие цепочки белков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DA484-3DED-4D77-9C34-A22422E2BD5C}"/>
              </a:ext>
            </a:extLst>
          </p:cNvPr>
          <p:cNvSpPr txBox="1"/>
          <p:nvPr/>
        </p:nvSpPr>
        <p:spPr>
          <a:xfrm>
            <a:off x="3424480" y="353734"/>
            <a:ext cx="5506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ПЕПТИДЫ В КОСМЕТОЛОГИИ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0CBDD6-2D4C-4776-9616-E0E64933863E}"/>
              </a:ext>
            </a:extLst>
          </p:cNvPr>
          <p:cNvSpPr/>
          <p:nvPr/>
        </p:nvSpPr>
        <p:spPr>
          <a:xfrm>
            <a:off x="2085269" y="6000181"/>
            <a:ext cx="9636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имеют гарантировано маленький размер и проходят в глубокие слои кожи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37A64B-3443-4D3E-B0C8-05E276CDD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58" y="941518"/>
            <a:ext cx="6731000" cy="5621295"/>
          </a:xfrm>
          <a:prstGeom prst="rect">
            <a:avLst/>
          </a:prstGeom>
        </p:spPr>
      </p:pic>
      <p:pic>
        <p:nvPicPr>
          <p:cNvPr id="9" name="Picture 4" descr="Teana_Labs_297x210_CS5_GraphicFillImg_7(34)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67624"/>
            <a:ext cx="12192000" cy="3533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38541" y="5848468"/>
            <a:ext cx="8478386" cy="290970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endParaRPr lang="ru-RU" sz="127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809017" y="6476602"/>
            <a:ext cx="3210097" cy="35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bg1"/>
                </a:solidFill>
              </a:rPr>
              <a:t>СЕРИЯ СОВЕРШЕНСТВО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04BEDC-4AAC-4B59-AEBB-1AB2DD8E1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03939"/>
            <a:ext cx="1245712" cy="56818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F4690E-C06B-45C4-B784-88D6B0B67B01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dirty="0">
                <a:latin typeface="BlissPro-Light"/>
              </a:rPr>
              <a:t>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DA484-3DED-4D77-9C34-A22422E2BD5C}"/>
              </a:ext>
            </a:extLst>
          </p:cNvPr>
          <p:cNvSpPr txBox="1"/>
          <p:nvPr/>
        </p:nvSpPr>
        <p:spPr>
          <a:xfrm>
            <a:off x="4346813" y="402770"/>
            <a:ext cx="3301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СТАРЕНИЕ КОЖИ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80D7A9-3EDA-420B-9F23-2D86166B271B}"/>
              </a:ext>
            </a:extLst>
          </p:cNvPr>
          <p:cNvSpPr/>
          <p:nvPr/>
        </p:nvSpPr>
        <p:spPr>
          <a:xfrm>
            <a:off x="686018" y="2060025"/>
            <a:ext cx="10983432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4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19485" y="408494"/>
            <a:ext cx="755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ПЕПТИДЫ – «ЦЕПОЧКИ МОЛОДОСТИ»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7831" y="1056991"/>
            <a:ext cx="69563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900" dirty="0">
                <a:solidFill>
                  <a:srgbClr val="000000"/>
                </a:solidFill>
                <a:cs typeface="Arial"/>
              </a:rPr>
              <a:t>Пептиды дают клеткам организма команду "вспомнить" своё молодое состояние и запускают процессы омоложения.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FE8531C-2D74-40C8-9241-608D91403AE0}"/>
              </a:ext>
            </a:extLst>
          </p:cNvPr>
          <p:cNvSpPr/>
          <p:nvPr/>
        </p:nvSpPr>
        <p:spPr>
          <a:xfrm>
            <a:off x="5797652" y="2395082"/>
            <a:ext cx="523864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169" indent="-227169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повышается эластичность и упругость кожи за счет увеличения синтеза коллагена, эластина </a:t>
            </a:r>
          </a:p>
          <a:p>
            <a:pPr lvl="0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и межклеточного матрикса;</a:t>
            </a:r>
          </a:p>
          <a:p>
            <a:pPr marL="227169" indent="-227169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уменьшается количество и глубина морщин;</a:t>
            </a:r>
          </a:p>
          <a:p>
            <a:pPr marL="227169" indent="-227169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усиливается обновление клеток кожи, она становится  более гладкой;</a:t>
            </a:r>
          </a:p>
          <a:p>
            <a:pPr marL="227169" indent="-227169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уменьшается пигментация кожи; </a:t>
            </a:r>
          </a:p>
          <a:p>
            <a:pPr marL="227169" indent="-227169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улучшается цвет лица;</a:t>
            </a:r>
          </a:p>
          <a:p>
            <a:pPr marL="227169" indent="-227169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нормализуется чувствительность кожи; </a:t>
            </a:r>
          </a:p>
          <a:p>
            <a:pPr marL="227169" indent="-227169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повышаются механизмы антиоксидантной защиты, восстанавливается способность кожи приспосабливаться к изменениям внешней среды.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8F8DA4-7AE1-4195-A823-728262E41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37" y="2097033"/>
            <a:ext cx="4188730" cy="3703976"/>
          </a:xfrm>
          <a:prstGeom prst="rect">
            <a:avLst/>
          </a:prstGeom>
        </p:spPr>
      </p:pic>
      <p:pic>
        <p:nvPicPr>
          <p:cNvPr id="8" name="Picture 4" descr="Teana_Labs_297x210_CS5_GraphicFillImg_7(34).png">
            <a:extLst>
              <a:ext uri="{FF2B5EF4-FFF2-40B4-BE49-F238E27FC236}">
                <a16:creationId xmlns:a16="http://schemas.microsoft.com/office/drawing/2014/main" id="{B526E2A0-F396-47BB-B0E4-730E2A96567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80324"/>
            <a:ext cx="12192000" cy="3533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FE5349-8CF9-4645-9D24-86035496A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03939"/>
            <a:ext cx="1245712" cy="5681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0DF694-CA21-4F0A-B3B3-7BEAC99A4C35}"/>
              </a:ext>
            </a:extLst>
          </p:cNvPr>
          <p:cNvSpPr txBox="1"/>
          <p:nvPr/>
        </p:nvSpPr>
        <p:spPr>
          <a:xfrm>
            <a:off x="9809017" y="6476602"/>
            <a:ext cx="3210097" cy="35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bg1"/>
                </a:solidFill>
              </a:rPr>
              <a:t>СЕРИЯ СОВЕРШЕНСТВО</a:t>
            </a:r>
          </a:p>
        </p:txBody>
      </p:sp>
    </p:spTree>
    <p:extLst>
      <p:ext uri="{BB962C8B-B14F-4D97-AF65-F5344CB8AC3E}">
        <p14:creationId xmlns:p14="http://schemas.microsoft.com/office/powerpoint/2010/main" val="65549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Teana_Labs_297x210_CS5_GraphicFillImg_7(34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67624"/>
            <a:ext cx="12192000" cy="3533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38541" y="5848468"/>
            <a:ext cx="8478386" cy="290970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endParaRPr lang="ru-RU" sz="127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809017" y="6476602"/>
            <a:ext cx="3210097" cy="35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bg1"/>
                </a:solidFill>
              </a:rPr>
              <a:t>СЕРИЯ СОВЕРШЕНСТВО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04BEDC-4AAC-4B59-AEBB-1AB2DD8E1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03939"/>
            <a:ext cx="1245712" cy="56818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91A020-1FCF-480B-BE41-503F5E0CEC6F}"/>
              </a:ext>
            </a:extLst>
          </p:cNvPr>
          <p:cNvSpPr/>
          <p:nvPr/>
        </p:nvSpPr>
        <p:spPr>
          <a:xfrm>
            <a:off x="1335098" y="559050"/>
            <a:ext cx="10010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F4690E-C06B-45C4-B784-88D6B0B67B01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dirty="0">
                <a:latin typeface="BlissPro-Light"/>
              </a:rPr>
              <a:t>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6E284F-452E-49F0-AFE4-D4E127DEA170}"/>
              </a:ext>
            </a:extLst>
          </p:cNvPr>
          <p:cNvSpPr/>
          <p:nvPr/>
        </p:nvSpPr>
        <p:spPr>
          <a:xfrm>
            <a:off x="1715211" y="348904"/>
            <a:ext cx="9250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 </a:t>
            </a:r>
            <a:r>
              <a:rPr lang="en-US" sz="2800" b="1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ANTI-AGE </a:t>
            </a:r>
            <a:r>
              <a:rPr lang="ru-RU" sz="2800" b="1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КОМПЛЕКСНОГО ВОЗДЕЙСТВИЯ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30183ED-0466-4377-AA29-D01BC28F52C9}"/>
              </a:ext>
            </a:extLst>
          </p:cNvPr>
          <p:cNvSpPr/>
          <p:nvPr/>
        </p:nvSpPr>
        <p:spPr>
          <a:xfrm>
            <a:off x="2321657" y="805385"/>
            <a:ext cx="6822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«вспять» процессов старения </a:t>
            </a:r>
            <a:endParaRPr lang="en-US" sz="2400" dirty="0">
              <a:solidFill>
                <a:srgbClr val="6EC7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4" descr="Рисунок 4">
            <a:extLst>
              <a:ext uri="{FF2B5EF4-FFF2-40B4-BE49-F238E27FC236}">
                <a16:creationId xmlns:a16="http://schemas.microsoft.com/office/drawing/2014/main" id="{14628F2D-6DCA-42B1-8358-A94BD4D7DA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2962" b="3208"/>
          <a:stretch/>
        </p:blipFill>
        <p:spPr>
          <a:xfrm>
            <a:off x="699078" y="1348981"/>
            <a:ext cx="4152321" cy="485941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AB212B-C33F-4141-8A60-BD1498FCEE54}"/>
              </a:ext>
            </a:extLst>
          </p:cNvPr>
          <p:cNvSpPr txBox="1"/>
          <p:nvPr/>
        </p:nvSpPr>
        <p:spPr>
          <a:xfrm>
            <a:off x="5585638" y="1526276"/>
            <a:ext cx="60707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118" indent="-259118"/>
            <a:r>
              <a:rPr lang="ru-RU" sz="2000" b="1" dirty="0">
                <a:solidFill>
                  <a:srgbClr val="6EC72F"/>
                </a:solidFill>
              </a:rPr>
              <a:t>Глубинное омоложение</a:t>
            </a:r>
          </a:p>
          <a:p>
            <a:pPr marL="259118" indent="-259118"/>
            <a:r>
              <a:rPr lang="ru-RU" sz="1600" b="1" i="1" dirty="0">
                <a:cs typeface="Arial"/>
              </a:rPr>
              <a:t>Комплексное действие инновационных пептидных комплексов</a:t>
            </a:r>
          </a:p>
          <a:p>
            <a:pPr marL="259118" indent="-259118"/>
            <a:r>
              <a:rPr lang="ru-RU" sz="1600" b="1" i="1" dirty="0">
                <a:cs typeface="Arial"/>
              </a:rPr>
              <a:t>с «антивозрастным» действием и растительных экстрактов</a:t>
            </a:r>
          </a:p>
          <a:p>
            <a:pPr>
              <a:buFont typeface="Arial"/>
              <a:buChar char="•"/>
            </a:pPr>
            <a:r>
              <a:rPr lang="ru-RU" sz="1600" dirty="0">
                <a:cs typeface="Arial"/>
              </a:rPr>
              <a:t> биомиметические пептиды</a:t>
            </a:r>
          </a:p>
          <a:p>
            <a:pPr>
              <a:buFont typeface="Arial"/>
              <a:buChar char="•"/>
            </a:pPr>
            <a:r>
              <a:rPr lang="ru-RU" sz="1600" dirty="0">
                <a:cs typeface="Arial"/>
              </a:rPr>
              <a:t> пептидный комплекс </a:t>
            </a:r>
            <a:r>
              <a:rPr lang="ru-RU" sz="1600" dirty="0" err="1">
                <a:cs typeface="Arial"/>
              </a:rPr>
              <a:t>Juvinity</a:t>
            </a:r>
            <a:r>
              <a:rPr lang="ru-RU" sz="1600" dirty="0">
                <a:cs typeface="Arial"/>
              </a:rPr>
              <a:t>™ - значительно замедляет клеточное старение, придавая зрелым клеткам свойства молодых </a:t>
            </a:r>
          </a:p>
          <a:p>
            <a:pPr>
              <a:buFont typeface="Arial"/>
              <a:buChar char="•"/>
            </a:pPr>
            <a:r>
              <a:rPr lang="ru-RU" sz="1600" dirty="0">
                <a:cs typeface="Arial"/>
              </a:rPr>
              <a:t> растительный комплекс из корней восточных </a:t>
            </a:r>
          </a:p>
          <a:p>
            <a:r>
              <a:rPr lang="ru-RU" sz="1600" dirty="0">
                <a:cs typeface="Arial"/>
              </a:rPr>
              <a:t>растений-</a:t>
            </a:r>
            <a:r>
              <a:rPr lang="ru-RU" sz="1600" dirty="0" err="1">
                <a:cs typeface="Arial"/>
              </a:rPr>
              <a:t>фитоэстрогенов</a:t>
            </a:r>
            <a:r>
              <a:rPr lang="ru-RU" sz="1600" dirty="0">
                <a:cs typeface="Arial"/>
              </a:rPr>
              <a:t> MĚIRITAGE™ </a:t>
            </a:r>
          </a:p>
          <a:p>
            <a:pPr marL="259118" indent="-259118"/>
            <a:endParaRPr lang="ru-RU" sz="1600" dirty="0">
              <a:cs typeface="Arial"/>
            </a:endParaRPr>
          </a:p>
          <a:p>
            <a:pPr marL="259118" indent="-259118"/>
            <a:r>
              <a:rPr lang="ru-RU" sz="2000" b="1" dirty="0">
                <a:solidFill>
                  <a:srgbClr val="6EC72F"/>
                </a:solidFill>
              </a:rPr>
              <a:t>Эффект видимого омоложения за короткие сроки</a:t>
            </a:r>
          </a:p>
          <a:p>
            <a:pPr>
              <a:buFont typeface="Arial"/>
              <a:buChar char="•"/>
            </a:pPr>
            <a:r>
              <a:rPr lang="ru-RU" sz="1600" dirty="0">
                <a:cs typeface="Arial"/>
              </a:rPr>
              <a:t> повышает упругость и плотность кожи</a:t>
            </a:r>
          </a:p>
          <a:p>
            <a:pPr>
              <a:buFont typeface="Arial"/>
              <a:buChar char="•"/>
            </a:pPr>
            <a:r>
              <a:rPr lang="ru-RU" sz="1600" dirty="0">
                <a:cs typeface="Arial"/>
              </a:rPr>
              <a:t> уменьшает глубину и количество морщин</a:t>
            </a:r>
          </a:p>
          <a:p>
            <a:pPr>
              <a:buFont typeface="Arial"/>
              <a:buChar char="•"/>
            </a:pPr>
            <a:r>
              <a:rPr lang="ru-RU" sz="1600" dirty="0">
                <a:cs typeface="Arial"/>
              </a:rPr>
              <a:t> улучшает овал лица</a:t>
            </a:r>
          </a:p>
          <a:p>
            <a:pPr>
              <a:buFont typeface="Arial"/>
              <a:buChar char="•"/>
            </a:pPr>
            <a:r>
              <a:rPr lang="ru-RU" sz="1600" dirty="0">
                <a:cs typeface="Arial"/>
              </a:rPr>
              <a:t> повышает гладкость кожи</a:t>
            </a:r>
          </a:p>
          <a:p>
            <a:pPr>
              <a:buFont typeface="Arial"/>
              <a:buChar char="•"/>
            </a:pPr>
            <a:r>
              <a:rPr lang="ru-RU" sz="1600" dirty="0">
                <a:cs typeface="Arial"/>
              </a:rPr>
              <a:t> выравнивает цвет лица</a:t>
            </a:r>
          </a:p>
          <a:p>
            <a:pPr marL="259118" indent="-259118"/>
            <a:endParaRPr lang="ru-RU" sz="1600" dirty="0">
              <a:cs typeface="Arial"/>
            </a:endParaRPr>
          </a:p>
          <a:p>
            <a:pPr marL="259118" indent="-259118"/>
            <a:r>
              <a:rPr lang="ru-RU" sz="2000" b="1" dirty="0">
                <a:solidFill>
                  <a:srgbClr val="6EC72F"/>
                </a:solidFill>
              </a:rPr>
              <a:t>Альтернатива салонным процедурам и инъекциям</a:t>
            </a:r>
          </a:p>
        </p:txBody>
      </p:sp>
    </p:spTree>
    <p:extLst>
      <p:ext uri="{BB962C8B-B14F-4D97-AF65-F5344CB8AC3E}">
        <p14:creationId xmlns:p14="http://schemas.microsoft.com/office/powerpoint/2010/main" val="91783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Teana_Labs_297x210_CS5_GraphicFillImg_7(34).png">
            <a:extLst>
              <a:ext uri="{FF2B5EF4-FFF2-40B4-BE49-F238E27FC236}">
                <a16:creationId xmlns:a16="http://schemas.microsoft.com/office/drawing/2014/main" id="{D54CEBA7-EA89-4FB3-AE68-4865526E152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7625"/>
            <a:ext cx="12192000" cy="3533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80153" y="1573551"/>
            <a:ext cx="9685223" cy="4636519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r>
              <a:rPr lang="ru-RU" sz="2177" b="1" dirty="0">
                <a:solidFill>
                  <a:srgbClr val="6EC72F"/>
                </a:solidFill>
              </a:rPr>
              <a:t>Биомиметика.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Современное направление в косметологии — воспроизведение структур и механизмов живой природы в косметических формулах.</a:t>
            </a:r>
          </a:p>
          <a:p>
            <a:r>
              <a:rPr lang="ru-RU" sz="2177" b="1" dirty="0" err="1">
                <a:solidFill>
                  <a:srgbClr val="6EC72F"/>
                </a:solidFill>
              </a:rPr>
              <a:t>Биомиметические</a:t>
            </a:r>
            <a:r>
              <a:rPr lang="ru-RU" sz="2177" b="1" dirty="0">
                <a:solidFill>
                  <a:srgbClr val="6EC72F"/>
                </a:solidFill>
              </a:rPr>
              <a:t> пептиды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это 100 % аналог пептидов кожи человека, точечно активизируют выработку определенного спектра белков. Переводят клетку на рациональный, «антивозрастной» режим функционирования.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177" b="1" dirty="0">
              <a:solidFill>
                <a:srgbClr val="6EC72F"/>
              </a:solidFill>
            </a:endParaRPr>
          </a:p>
          <a:p>
            <a:r>
              <a:rPr lang="ru-RU" sz="2177" b="1" dirty="0">
                <a:solidFill>
                  <a:srgbClr val="6EC72F"/>
                </a:solidFill>
              </a:rPr>
              <a:t>Замедление старения на уровне ДНК. Сохранение жизнеспособности клетки. </a:t>
            </a:r>
            <a:endParaRPr lang="en-US" sz="2177" b="1" dirty="0">
              <a:solidFill>
                <a:srgbClr val="6EC72F"/>
              </a:solidFill>
            </a:endParaRPr>
          </a:p>
          <a:p>
            <a:r>
              <a:rPr lang="ru-RU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Пептидный комплекс Juvinity™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входящий в состав всех средств линии, значительно замедляет клеточное старение, придавая зрелым клеткам свойства молодых. Предотвращает укорочение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теломерных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участков ДНК— основную причину сокращения жизненного цикла клеток.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Механизм защиты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теломер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останавливающий возрастные изменения, открытый Элизабет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Блэкбёрн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Кэрол Грейдер и Джеком Шостаком, получил Нобелевскую премию по физиологии и медицине в 2009 году.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Комплекс </a:t>
            </a:r>
            <a:r>
              <a:rPr lang="ru-RU" sz="16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Juvinity</a:t>
            </a:r>
            <a:r>
              <a:rPr lang="ru-RU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™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восстанавливает глубинные слои кожи, реструктурирует и уплотняет дерму.</a:t>
            </a: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229E2-1AB8-4B4B-98A2-F138F4A988B6}"/>
              </a:ext>
            </a:extLst>
          </p:cNvPr>
          <p:cNvSpPr txBox="1"/>
          <p:nvPr/>
        </p:nvSpPr>
        <p:spPr>
          <a:xfrm>
            <a:off x="9809017" y="6476602"/>
            <a:ext cx="3210097" cy="35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bg1"/>
                </a:solidFill>
              </a:rPr>
              <a:t>СЕРИЯ СОВЕРШЕНСТВО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EB42BF-B567-45D0-B2F3-B5AC59E1C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5" y="435545"/>
            <a:ext cx="1245712" cy="5681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5F1A8E-20A3-4848-A884-49D0841E9FF4}"/>
              </a:ext>
            </a:extLst>
          </p:cNvPr>
          <p:cNvSpPr txBox="1"/>
          <p:nvPr/>
        </p:nvSpPr>
        <p:spPr>
          <a:xfrm>
            <a:off x="2773194" y="362498"/>
            <a:ext cx="809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СЕРИИ «СОВЕРШЕНСТВО» </a:t>
            </a:r>
          </a:p>
        </p:txBody>
      </p:sp>
    </p:spTree>
    <p:extLst>
      <p:ext uri="{BB962C8B-B14F-4D97-AF65-F5344CB8AC3E}">
        <p14:creationId xmlns:p14="http://schemas.microsoft.com/office/powerpoint/2010/main" val="152229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0417" y="2406468"/>
            <a:ext cx="9685223" cy="2740423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r>
              <a:rPr lang="ru-RU" sz="2177" b="1" dirty="0">
                <a:solidFill>
                  <a:srgbClr val="6EC72F"/>
                </a:solidFill>
              </a:rPr>
              <a:t>Глубинное омоложение кожи.</a:t>
            </a:r>
          </a:p>
          <a:p>
            <a:r>
              <a:rPr lang="ru-RU" sz="2177" b="1" dirty="0">
                <a:solidFill>
                  <a:srgbClr val="6EC72F"/>
                </a:solidFill>
              </a:rPr>
              <a:t>Использование секретов традиционной восточной медицины. </a:t>
            </a:r>
            <a:endParaRPr lang="en-US" sz="2177" b="1" dirty="0">
              <a:solidFill>
                <a:srgbClr val="6EC72F"/>
              </a:solidFill>
            </a:endParaRPr>
          </a:p>
          <a:p>
            <a:pPr algn="ctr"/>
            <a:endParaRPr lang="ru-RU" sz="1633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MĚIRITAGE™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растительный комплекс из корней астрагала перепончатого, володушки серповидной и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атрактилодеса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крупноголового:</a:t>
            </a:r>
          </a:p>
          <a:p>
            <a:pPr marL="259232" indent="-259232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борется с признаками старения не только на поверхности, но и в глубоких слоях кожи</a:t>
            </a:r>
          </a:p>
          <a:p>
            <a:pPr marL="259232" indent="-259232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защищает липиды от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перикисного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окисления</a:t>
            </a:r>
          </a:p>
          <a:p>
            <a:pPr marL="259232" indent="-259232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стимулирует синтез гиалуроновой кислоты и коллагена</a:t>
            </a:r>
          </a:p>
          <a:p>
            <a:pPr marL="259232" indent="-259232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укрепляет и восстанавливает структуру межклеточного матрикса</a:t>
            </a:r>
          </a:p>
          <a:p>
            <a:pPr marL="259232" indent="-259232">
              <a:buFont typeface="Arial" pitchFamily="34" charset="0"/>
              <a:buChar char="•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4" descr="Teana_Labs_297x210_CS5_GraphicFillImg_7(34).png">
            <a:extLst>
              <a:ext uri="{FF2B5EF4-FFF2-40B4-BE49-F238E27FC236}">
                <a16:creationId xmlns:a16="http://schemas.microsoft.com/office/drawing/2014/main" id="{D54CEBA7-EA89-4FB3-AE68-4865526E152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67624"/>
            <a:ext cx="12192000" cy="353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229E2-1AB8-4B4B-98A2-F138F4A988B6}"/>
              </a:ext>
            </a:extLst>
          </p:cNvPr>
          <p:cNvSpPr txBox="1"/>
          <p:nvPr/>
        </p:nvSpPr>
        <p:spPr>
          <a:xfrm>
            <a:off x="9809017" y="6476602"/>
            <a:ext cx="3210097" cy="35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bg1"/>
                </a:solidFill>
              </a:rPr>
              <a:t>СЕРИЯ СОВЕРШЕНСТВО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EB42BF-B567-45D0-B2F3-B5AC59E1C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1" y="786072"/>
            <a:ext cx="1245712" cy="5681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5F1A8E-20A3-4848-A884-49D0841E9FF4}"/>
              </a:ext>
            </a:extLst>
          </p:cNvPr>
          <p:cNvSpPr txBox="1"/>
          <p:nvPr/>
        </p:nvSpPr>
        <p:spPr>
          <a:xfrm>
            <a:off x="2815725" y="786072"/>
            <a:ext cx="809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СЕРИИ «СОВЕРШЕНСТВО» </a:t>
            </a:r>
          </a:p>
        </p:txBody>
      </p:sp>
    </p:spTree>
    <p:extLst>
      <p:ext uri="{BB962C8B-B14F-4D97-AF65-F5344CB8AC3E}">
        <p14:creationId xmlns:p14="http://schemas.microsoft.com/office/powerpoint/2010/main" val="183085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Teana_Labs_297x210_CS5_GraphicFillImg_7(34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0858"/>
            <a:ext cx="12192000" cy="3533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4998" y="5877274"/>
            <a:ext cx="8478386" cy="290970"/>
          </a:xfrm>
          <a:prstGeom prst="rect">
            <a:avLst/>
          </a:prstGeom>
        </p:spPr>
        <p:txBody>
          <a:bodyPr wrap="square" lIns="94607" tIns="47304" rIns="94607" bIns="47304">
            <a:spAutoFit/>
          </a:bodyPr>
          <a:lstStyle/>
          <a:p>
            <a:endParaRPr lang="ru-RU" sz="127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36581" y="261922"/>
            <a:ext cx="7533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 СОВЕРШЕНСТВО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9017" y="6476602"/>
            <a:ext cx="3210097" cy="35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bg1"/>
                </a:solidFill>
              </a:rPr>
              <a:t>СЕРИЯ СОВЕРШЕНСТВО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04BEDC-4AAC-4B59-AEBB-1AB2DD8E1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03939"/>
            <a:ext cx="1245712" cy="56818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91A020-1FCF-480B-BE41-503F5E0CEC6F}"/>
              </a:ext>
            </a:extLst>
          </p:cNvPr>
          <p:cNvSpPr/>
          <p:nvPr/>
        </p:nvSpPr>
        <p:spPr>
          <a:xfrm>
            <a:off x="1776349" y="603694"/>
            <a:ext cx="100108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dirty="0">
                <a:latin typeface="BlissPro-Light"/>
              </a:rPr>
              <a:t> </a:t>
            </a:r>
            <a:r>
              <a:rPr lang="ru-RU" sz="2400" dirty="0">
                <a:solidFill>
                  <a:srgbClr val="6EC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ЗАМЕТНОЕ ОМОЛОЖЕНИЕ ПРИ РЕГУЛЯРНОМ ПРИМЕНЕНИИ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F4690E-C06B-45C4-B784-88D6B0B67B01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lissPro-Light"/>
              </a:rPr>
              <a:t> </a:t>
            </a:r>
          </a:p>
          <a:p>
            <a:r>
              <a:rPr lang="ru-RU" dirty="0">
                <a:latin typeface="BlissPro-Light"/>
              </a:rPr>
              <a:t> 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C1ECD5-9930-4A31-8A98-1019742EEAB3}"/>
              </a:ext>
            </a:extLst>
          </p:cNvPr>
          <p:cNvSpPr txBox="1"/>
          <p:nvPr/>
        </p:nvSpPr>
        <p:spPr>
          <a:xfrm>
            <a:off x="5094665" y="1823406"/>
            <a:ext cx="650752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Полноценная линейка средств для зрелой кожи: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Омолаживающие сенсорные сливки для снятия макияжа                 </a:t>
            </a:r>
            <a:r>
              <a:rPr lang="ru-RU" sz="1600" b="1" dirty="0">
                <a:solidFill>
                  <a:srgbClr val="6EC72F"/>
                </a:solidFill>
                <a:cs typeface="Arial" panose="020B0604020202020204" pitchFamily="34" charset="0"/>
              </a:rPr>
              <a:t>«Сияющее совершенство»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Многокомпонентный, нежный и легкий сенсорный тоник               </a:t>
            </a:r>
            <a:r>
              <a:rPr lang="ru-RU" sz="1600" b="1" dirty="0">
                <a:solidFill>
                  <a:srgbClr val="6EC72F"/>
                </a:solidFill>
                <a:cs typeface="Arial" panose="020B0604020202020204" pitchFamily="34" charset="0"/>
              </a:rPr>
              <a:t>«Энергия совершенства»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Омолаживающий дневной насыщенный сенсорный крем-лифтинг </a:t>
            </a:r>
            <a:r>
              <a:rPr lang="ru-RU" sz="1600" b="1" dirty="0">
                <a:solidFill>
                  <a:srgbClr val="6EC72F"/>
                </a:solidFill>
                <a:cs typeface="Arial" panose="020B0604020202020204" pitchFamily="34" charset="0"/>
              </a:rPr>
              <a:t>«Абсолютное совершенство»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Омолаживающий, питательный насыщенный ночной сенсорный крем </a:t>
            </a:r>
            <a:r>
              <a:rPr lang="ru-RU" sz="1600" b="1" dirty="0">
                <a:solidFill>
                  <a:srgbClr val="6EC72F"/>
                </a:solidFill>
                <a:cs typeface="Arial" panose="020B0604020202020204" pitchFamily="34" charset="0"/>
              </a:rPr>
              <a:t>«Элегантное совершенство»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cs typeface="Arial" panose="020B0604020202020204" pitchFamily="34" charset="0"/>
              </a:rPr>
              <a:t>Дневная насыщенная омолаживающая сенсорная сыворотка </a:t>
            </a:r>
            <a:r>
              <a:rPr lang="ru-RU" sz="1600" b="1" dirty="0">
                <a:solidFill>
                  <a:srgbClr val="6EC72F"/>
                </a:solidFill>
                <a:cs typeface="Arial" panose="020B0604020202020204" pitchFamily="34" charset="0"/>
              </a:rPr>
              <a:t>«Солнечное совершенство»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cs typeface="Arial" panose="020B0604020202020204" pitchFamily="34" charset="0"/>
              </a:rPr>
              <a:t>Омолаживающая насыщенная ночная питательная сенсорная сыворотка </a:t>
            </a:r>
            <a:r>
              <a:rPr lang="ru-RU" sz="1600" b="1" dirty="0">
                <a:solidFill>
                  <a:srgbClr val="6EC72F"/>
                </a:solidFill>
                <a:cs typeface="Arial" panose="020B0604020202020204" pitchFamily="34" charset="0"/>
              </a:rPr>
              <a:t>«Звездное совершенство»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Антивозрастной сенсорный крем-лифтинг для век                            </a:t>
            </a:r>
            <a:r>
              <a:rPr lang="ru-RU" sz="1600" b="1" dirty="0">
                <a:solidFill>
                  <a:srgbClr val="6EC72F"/>
                </a:solidFill>
                <a:cs typeface="Arial" panose="020B0604020202020204" pitchFamily="34" charset="0"/>
              </a:rPr>
              <a:t>«Гармония совершенства»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Антивозрастной революционный сенсорный крем для регулярного ухода за кожей век </a:t>
            </a:r>
            <a:r>
              <a:rPr lang="ru-RU" sz="1600" b="1" dirty="0">
                <a:solidFill>
                  <a:srgbClr val="6EC72F"/>
                </a:solidFill>
                <a:cs typeface="Arial" panose="020B0604020202020204" pitchFamily="34" charset="0"/>
              </a:rPr>
              <a:t>«Чарующее совершенство»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6EC72F"/>
              </a:solidFill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6EC72F"/>
              </a:solidFill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6EC72F"/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4" descr="Рисунок 4">
            <a:extLst>
              <a:ext uri="{FF2B5EF4-FFF2-40B4-BE49-F238E27FC236}">
                <a16:creationId xmlns:a16="http://schemas.microsoft.com/office/drawing/2014/main" id="{BB705AFF-997A-48B1-AF12-6F68F95F59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2962" b="3208"/>
          <a:stretch/>
        </p:blipFill>
        <p:spPr>
          <a:xfrm>
            <a:off x="872237" y="1703650"/>
            <a:ext cx="3764809" cy="44059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90543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1802</Words>
  <Application>Microsoft Office PowerPoint</Application>
  <PresentationFormat>Широкоэкранный</PresentationFormat>
  <Paragraphs>281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BlissPro-Light</vt:lpstr>
      <vt:lpstr>Bookman Old Style</vt:lpstr>
      <vt:lpstr>Calibri</vt:lpstr>
      <vt:lpstr>Calibri Light</vt:lpstr>
      <vt:lpstr>Times New Roman</vt:lpstr>
      <vt:lpstr>Wingdings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Захлюб</dc:creator>
  <cp:lastModifiedBy>Анна Смирнова</cp:lastModifiedBy>
  <cp:revision>155</cp:revision>
  <dcterms:created xsi:type="dcterms:W3CDTF">2017-10-17T12:50:06Z</dcterms:created>
  <dcterms:modified xsi:type="dcterms:W3CDTF">2018-12-19T13:47:40Z</dcterms:modified>
</cp:coreProperties>
</file>