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88638" cy="7562850"/>
  <p:notesSz cx="6797675" cy="9926638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428" y="9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91459-AA27-4F1B-9924-DB28BA195F3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9BF5-07EF-45C4-9ED2-4B3886B2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дают хороший видимый эффект, три средства на все случаи жизни, 30+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9BF5-07EF-45C4-9ED2-4B3886B2882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3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9BF5-07EF-45C4-9ED2-4B3886B288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3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4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8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7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5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2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4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0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29EC-2EC0-8042-83BE-69EBE398343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ADCD-19A6-4544-A583-CB1C15E31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2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4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6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3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2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0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8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</Words>
  <Application>Microsoft Office PowerPoint</Application>
  <PresentationFormat>Произвольный</PresentationFormat>
  <Paragraphs>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Mullin</dc:creator>
  <cp:lastModifiedBy>Елена Захлюб</cp:lastModifiedBy>
  <cp:revision>4</cp:revision>
  <cp:lastPrinted>2017-11-15T10:22:10Z</cp:lastPrinted>
  <dcterms:created xsi:type="dcterms:W3CDTF">2017-11-14T13:48:27Z</dcterms:created>
  <dcterms:modified xsi:type="dcterms:W3CDTF">2017-11-15T14:58:39Z</dcterms:modified>
</cp:coreProperties>
</file>