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84" r:id="rId8"/>
    <p:sldId id="263" r:id="rId9"/>
    <p:sldId id="262" r:id="rId10"/>
    <p:sldId id="266" r:id="rId11"/>
    <p:sldId id="264" r:id="rId12"/>
    <p:sldId id="286" r:id="rId13"/>
    <p:sldId id="285" r:id="rId14"/>
    <p:sldId id="282" r:id="rId15"/>
    <p:sldId id="273" r:id="rId16"/>
    <p:sldId id="280" r:id="rId17"/>
    <p:sldId id="281" r:id="rId18"/>
    <p:sldId id="283" r:id="rId19"/>
    <p:sldId id="274" r:id="rId20"/>
    <p:sldId id="275" r:id="rId21"/>
    <p:sldId id="276" r:id="rId22"/>
    <p:sldId id="277" r:id="rId23"/>
    <p:sldId id="278" r:id="rId24"/>
    <p:sldId id="279" r:id="rId25"/>
  </p:sldIdLst>
  <p:sldSz cx="10693400" cy="7562850"/>
  <p:notesSz cx="10693400" cy="756285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8" y="-3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E28AC0-41B4-4B93-953F-FC63AD1EB311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946150"/>
            <a:ext cx="36068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2F980-FEEC-414E-8A12-3D1459A90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093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2F980-FEEC-414E-8A12-3D1459A90CC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300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Средства выкачиваются до последней капли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2F980-FEEC-414E-8A12-3D1459A90CC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89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Большой спектр антивозрастного действия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2F980-FEEC-414E-8A12-3D1459A90CC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130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2F980-FEEC-414E-8A12-3D1459A90CC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705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2F980-FEEC-414E-8A12-3D1459A90CC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129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2F980-FEEC-414E-8A12-3D1459A90CC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759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2F980-FEEC-414E-8A12-3D1459A90CC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8707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2F980-FEEC-414E-8A12-3D1459A90CC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6529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2F980-FEEC-414E-8A12-3D1459A90CC3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0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chemeClr val="tx1"/>
                </a:solidFill>
                <a:latin typeface="BlissPro-ExtraBold"/>
                <a:cs typeface="BlissPro-Ex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EA6DA5"/>
                </a:solidFill>
                <a:latin typeface="BlissPro-ExtraBold"/>
                <a:cs typeface="BlissPro-ExtraBol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chemeClr val="tx1"/>
                </a:solidFill>
                <a:latin typeface="BlissPro-ExtraBold"/>
                <a:cs typeface="BlissPro-Ex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chemeClr val="tx1"/>
                </a:solidFill>
                <a:latin typeface="BlissPro-ExtraBold"/>
                <a:cs typeface="BlissPro-Ex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7" y="21"/>
            <a:ext cx="10690858" cy="75590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137982" y="2163379"/>
            <a:ext cx="40640" cy="65405"/>
          </a:xfrm>
          <a:custGeom>
            <a:avLst/>
            <a:gdLst/>
            <a:ahLst/>
            <a:cxnLst/>
            <a:rect l="l" t="t" r="r" b="b"/>
            <a:pathLst>
              <a:path w="40639" h="65405">
                <a:moveTo>
                  <a:pt x="26714" y="58546"/>
                </a:moveTo>
                <a:lnTo>
                  <a:pt x="11747" y="58546"/>
                </a:lnTo>
                <a:lnTo>
                  <a:pt x="18999" y="61036"/>
                </a:lnTo>
                <a:lnTo>
                  <a:pt x="25019" y="65189"/>
                </a:lnTo>
                <a:lnTo>
                  <a:pt x="26714" y="58546"/>
                </a:lnTo>
                <a:close/>
              </a:path>
              <a:path w="40639" h="65405">
                <a:moveTo>
                  <a:pt x="15087" y="0"/>
                </a:moveTo>
                <a:lnTo>
                  <a:pt x="0" y="58953"/>
                </a:lnTo>
                <a:lnTo>
                  <a:pt x="1308" y="58813"/>
                </a:lnTo>
                <a:lnTo>
                  <a:pt x="2565" y="58546"/>
                </a:lnTo>
                <a:lnTo>
                  <a:pt x="26714" y="58546"/>
                </a:lnTo>
                <a:lnTo>
                  <a:pt x="40043" y="6337"/>
                </a:lnTo>
                <a:lnTo>
                  <a:pt x="33479" y="5604"/>
                </a:lnTo>
                <a:lnTo>
                  <a:pt x="27117" y="4283"/>
                </a:lnTo>
                <a:lnTo>
                  <a:pt x="20980" y="2404"/>
                </a:lnTo>
                <a:lnTo>
                  <a:pt x="15087" y="0"/>
                </a:lnTo>
                <a:close/>
              </a:path>
            </a:pathLst>
          </a:custGeom>
          <a:solidFill>
            <a:srgbClr val="1A1B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5956204" y="2095688"/>
            <a:ext cx="126364" cy="126364"/>
          </a:xfrm>
          <a:custGeom>
            <a:avLst/>
            <a:gdLst/>
            <a:ahLst/>
            <a:cxnLst/>
            <a:rect l="l" t="t" r="r" b="b"/>
            <a:pathLst>
              <a:path w="126364" h="126364">
                <a:moveTo>
                  <a:pt x="63144" y="0"/>
                </a:moveTo>
                <a:lnTo>
                  <a:pt x="38570" y="4962"/>
                </a:lnTo>
                <a:lnTo>
                  <a:pt x="18499" y="18494"/>
                </a:lnTo>
                <a:lnTo>
                  <a:pt x="4963" y="38565"/>
                </a:lnTo>
                <a:lnTo>
                  <a:pt x="0" y="63144"/>
                </a:lnTo>
                <a:lnTo>
                  <a:pt x="4963" y="87706"/>
                </a:lnTo>
                <a:lnTo>
                  <a:pt x="18499" y="107765"/>
                </a:lnTo>
                <a:lnTo>
                  <a:pt x="38570" y="121290"/>
                </a:lnTo>
                <a:lnTo>
                  <a:pt x="63144" y="126250"/>
                </a:lnTo>
                <a:lnTo>
                  <a:pt x="87715" y="121290"/>
                </a:lnTo>
                <a:lnTo>
                  <a:pt x="107783" y="107765"/>
                </a:lnTo>
                <a:lnTo>
                  <a:pt x="121314" y="87706"/>
                </a:lnTo>
                <a:lnTo>
                  <a:pt x="126276" y="63144"/>
                </a:lnTo>
                <a:lnTo>
                  <a:pt x="121314" y="38565"/>
                </a:lnTo>
                <a:lnTo>
                  <a:pt x="107783" y="18494"/>
                </a:lnTo>
                <a:lnTo>
                  <a:pt x="87715" y="4962"/>
                </a:lnTo>
                <a:lnTo>
                  <a:pt x="63144" y="0"/>
                </a:lnTo>
                <a:close/>
              </a:path>
            </a:pathLst>
          </a:custGeom>
          <a:solidFill>
            <a:srgbClr val="1A1B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6104726" y="2221933"/>
            <a:ext cx="74295" cy="74295"/>
          </a:xfrm>
          <a:custGeom>
            <a:avLst/>
            <a:gdLst/>
            <a:ahLst/>
            <a:cxnLst/>
            <a:rect l="l" t="t" r="r" b="b"/>
            <a:pathLst>
              <a:path w="74295" h="74294">
                <a:moveTo>
                  <a:pt x="37134" y="0"/>
                </a:moveTo>
                <a:lnTo>
                  <a:pt x="22690" y="2920"/>
                </a:lnTo>
                <a:lnTo>
                  <a:pt x="10885" y="10882"/>
                </a:lnTo>
                <a:lnTo>
                  <a:pt x="2921" y="22690"/>
                </a:lnTo>
                <a:lnTo>
                  <a:pt x="0" y="37147"/>
                </a:lnTo>
                <a:lnTo>
                  <a:pt x="2921" y="51597"/>
                </a:lnTo>
                <a:lnTo>
                  <a:pt x="10885" y="63401"/>
                </a:lnTo>
                <a:lnTo>
                  <a:pt x="22690" y="71362"/>
                </a:lnTo>
                <a:lnTo>
                  <a:pt x="37134" y="74282"/>
                </a:lnTo>
                <a:lnTo>
                  <a:pt x="51597" y="71362"/>
                </a:lnTo>
                <a:lnTo>
                  <a:pt x="63404" y="63401"/>
                </a:lnTo>
                <a:lnTo>
                  <a:pt x="71364" y="51597"/>
                </a:lnTo>
                <a:lnTo>
                  <a:pt x="74282" y="37147"/>
                </a:lnTo>
                <a:lnTo>
                  <a:pt x="71364" y="22690"/>
                </a:lnTo>
                <a:lnTo>
                  <a:pt x="63404" y="10882"/>
                </a:lnTo>
                <a:lnTo>
                  <a:pt x="51597" y="2920"/>
                </a:lnTo>
                <a:lnTo>
                  <a:pt x="37134" y="0"/>
                </a:lnTo>
                <a:close/>
              </a:path>
            </a:pathLst>
          </a:custGeom>
          <a:solidFill>
            <a:srgbClr val="1A1B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6112177" y="2028858"/>
            <a:ext cx="141605" cy="141605"/>
          </a:xfrm>
          <a:custGeom>
            <a:avLst/>
            <a:gdLst/>
            <a:ahLst/>
            <a:cxnLst/>
            <a:rect l="l" t="t" r="r" b="b"/>
            <a:pathLst>
              <a:path w="141604" h="141605">
                <a:moveTo>
                  <a:pt x="70548" y="0"/>
                </a:moveTo>
                <a:lnTo>
                  <a:pt x="43082" y="5542"/>
                </a:lnTo>
                <a:lnTo>
                  <a:pt x="20658" y="20659"/>
                </a:lnTo>
                <a:lnTo>
                  <a:pt x="5542" y="43087"/>
                </a:lnTo>
                <a:lnTo>
                  <a:pt x="0" y="70561"/>
                </a:lnTo>
                <a:lnTo>
                  <a:pt x="5542" y="98011"/>
                </a:lnTo>
                <a:lnTo>
                  <a:pt x="20658" y="120437"/>
                </a:lnTo>
                <a:lnTo>
                  <a:pt x="43082" y="135562"/>
                </a:lnTo>
                <a:lnTo>
                  <a:pt x="70548" y="141109"/>
                </a:lnTo>
                <a:lnTo>
                  <a:pt x="98006" y="135562"/>
                </a:lnTo>
                <a:lnTo>
                  <a:pt x="120435" y="120437"/>
                </a:lnTo>
                <a:lnTo>
                  <a:pt x="135561" y="98011"/>
                </a:lnTo>
                <a:lnTo>
                  <a:pt x="141109" y="70561"/>
                </a:lnTo>
                <a:lnTo>
                  <a:pt x="135561" y="43087"/>
                </a:lnTo>
                <a:lnTo>
                  <a:pt x="120435" y="20659"/>
                </a:lnTo>
                <a:lnTo>
                  <a:pt x="98006" y="5542"/>
                </a:lnTo>
                <a:lnTo>
                  <a:pt x="70548" y="0"/>
                </a:lnTo>
                <a:close/>
              </a:path>
            </a:pathLst>
          </a:custGeom>
          <a:solidFill>
            <a:srgbClr val="0FB8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6059010" y="2187951"/>
            <a:ext cx="70485" cy="65405"/>
          </a:xfrm>
          <a:custGeom>
            <a:avLst/>
            <a:gdLst/>
            <a:ahLst/>
            <a:cxnLst/>
            <a:rect l="l" t="t" r="r" b="b"/>
            <a:pathLst>
              <a:path w="70485" h="65405">
                <a:moveTo>
                  <a:pt x="16294" y="0"/>
                </a:moveTo>
                <a:lnTo>
                  <a:pt x="12990" y="5621"/>
                </a:lnTo>
                <a:lnTo>
                  <a:pt x="9147" y="10841"/>
                </a:lnTo>
                <a:lnTo>
                  <a:pt x="4803" y="15625"/>
                </a:lnTo>
                <a:lnTo>
                  <a:pt x="0" y="19939"/>
                </a:lnTo>
                <a:lnTo>
                  <a:pt x="53555" y="64820"/>
                </a:lnTo>
                <a:lnTo>
                  <a:pt x="61039" y="64400"/>
                </a:lnTo>
                <a:lnTo>
                  <a:pt x="66989" y="59707"/>
                </a:lnTo>
                <a:lnTo>
                  <a:pt x="70229" y="52506"/>
                </a:lnTo>
                <a:lnTo>
                  <a:pt x="69583" y="44564"/>
                </a:lnTo>
                <a:lnTo>
                  <a:pt x="57902" y="34865"/>
                </a:lnTo>
                <a:lnTo>
                  <a:pt x="29674" y="11099"/>
                </a:lnTo>
                <a:lnTo>
                  <a:pt x="16294" y="0"/>
                </a:lnTo>
                <a:close/>
              </a:path>
            </a:pathLst>
          </a:custGeom>
          <a:solidFill>
            <a:srgbClr val="1A1B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6072865" y="2103809"/>
            <a:ext cx="71120" cy="45720"/>
          </a:xfrm>
          <a:custGeom>
            <a:avLst/>
            <a:gdLst/>
            <a:ahLst/>
            <a:cxnLst/>
            <a:rect l="l" t="t" r="r" b="b"/>
            <a:pathLst>
              <a:path w="71120" h="45719">
                <a:moveTo>
                  <a:pt x="57873" y="0"/>
                </a:moveTo>
                <a:lnTo>
                  <a:pt x="0" y="21488"/>
                </a:lnTo>
                <a:lnTo>
                  <a:pt x="3222" y="27152"/>
                </a:lnTo>
                <a:lnTo>
                  <a:pt x="5832" y="33083"/>
                </a:lnTo>
                <a:lnTo>
                  <a:pt x="7818" y="39233"/>
                </a:lnTo>
                <a:lnTo>
                  <a:pt x="9169" y="45554"/>
                </a:lnTo>
                <a:lnTo>
                  <a:pt x="67475" y="23939"/>
                </a:lnTo>
                <a:lnTo>
                  <a:pt x="70832" y="17255"/>
                </a:lnTo>
                <a:lnTo>
                  <a:pt x="69723" y="9769"/>
                </a:lnTo>
                <a:lnTo>
                  <a:pt x="65089" y="3383"/>
                </a:lnTo>
                <a:lnTo>
                  <a:pt x="57873" y="0"/>
                </a:lnTo>
                <a:close/>
              </a:path>
            </a:pathLst>
          </a:custGeom>
          <a:solidFill>
            <a:srgbClr val="1A1B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4870532" y="2666390"/>
            <a:ext cx="0" cy="130175"/>
          </a:xfrm>
          <a:custGeom>
            <a:avLst/>
            <a:gdLst/>
            <a:ahLst/>
            <a:cxnLst/>
            <a:rect l="l" t="t" r="r" b="b"/>
            <a:pathLst>
              <a:path h="130175">
                <a:moveTo>
                  <a:pt x="0" y="0"/>
                </a:moveTo>
                <a:lnTo>
                  <a:pt x="0" y="130098"/>
                </a:lnTo>
              </a:path>
            </a:pathLst>
          </a:custGeom>
          <a:ln w="10629">
            <a:solidFill>
              <a:srgbClr val="1A1B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4905962" y="2716503"/>
            <a:ext cx="78740" cy="83185"/>
          </a:xfrm>
          <a:custGeom>
            <a:avLst/>
            <a:gdLst/>
            <a:ahLst/>
            <a:cxnLst/>
            <a:rect l="l" t="t" r="r" b="b"/>
            <a:pathLst>
              <a:path w="78739" h="83185">
                <a:moveTo>
                  <a:pt x="40182" y="0"/>
                </a:moveTo>
                <a:lnTo>
                  <a:pt x="33845" y="0"/>
                </a:lnTo>
                <a:lnTo>
                  <a:pt x="28168" y="1104"/>
                </a:lnTo>
                <a:lnTo>
                  <a:pt x="876" y="30911"/>
                </a:lnTo>
                <a:lnTo>
                  <a:pt x="0" y="49784"/>
                </a:lnTo>
                <a:lnTo>
                  <a:pt x="1765" y="57035"/>
                </a:lnTo>
                <a:lnTo>
                  <a:pt x="8851" y="69710"/>
                </a:lnTo>
                <a:lnTo>
                  <a:pt x="13690" y="74599"/>
                </a:lnTo>
                <a:lnTo>
                  <a:pt x="25882" y="81457"/>
                </a:lnTo>
                <a:lnTo>
                  <a:pt x="32626" y="83172"/>
                </a:lnTo>
                <a:lnTo>
                  <a:pt x="46113" y="83172"/>
                </a:lnTo>
                <a:lnTo>
                  <a:pt x="51625" y="81737"/>
                </a:lnTo>
                <a:lnTo>
                  <a:pt x="61429" y="76085"/>
                </a:lnTo>
                <a:lnTo>
                  <a:pt x="62845" y="74637"/>
                </a:lnTo>
                <a:lnTo>
                  <a:pt x="34645" y="74637"/>
                </a:lnTo>
                <a:lnTo>
                  <a:pt x="29781" y="73266"/>
                </a:lnTo>
                <a:lnTo>
                  <a:pt x="21018" y="67741"/>
                </a:lnTo>
                <a:lnTo>
                  <a:pt x="17589" y="63842"/>
                </a:lnTo>
                <a:lnTo>
                  <a:pt x="12573" y="53733"/>
                </a:lnTo>
                <a:lnTo>
                  <a:pt x="11315" y="48006"/>
                </a:lnTo>
                <a:lnTo>
                  <a:pt x="11315" y="35788"/>
                </a:lnTo>
                <a:lnTo>
                  <a:pt x="34404" y="8509"/>
                </a:lnTo>
                <a:lnTo>
                  <a:pt x="62000" y="8509"/>
                </a:lnTo>
                <a:lnTo>
                  <a:pt x="56775" y="4210"/>
                </a:lnTo>
                <a:lnTo>
                  <a:pt x="49112" y="1052"/>
                </a:lnTo>
                <a:lnTo>
                  <a:pt x="40182" y="0"/>
                </a:lnTo>
                <a:close/>
              </a:path>
              <a:path w="78739" h="83185">
                <a:moveTo>
                  <a:pt x="78193" y="66865"/>
                </a:moveTo>
                <a:lnTo>
                  <a:pt x="68300" y="66865"/>
                </a:lnTo>
                <a:lnTo>
                  <a:pt x="68300" y="79971"/>
                </a:lnTo>
                <a:lnTo>
                  <a:pt x="78193" y="79971"/>
                </a:lnTo>
                <a:lnTo>
                  <a:pt x="78193" y="66865"/>
                </a:lnTo>
                <a:close/>
              </a:path>
              <a:path w="78739" h="83185">
                <a:moveTo>
                  <a:pt x="62000" y="8509"/>
                </a:moveTo>
                <a:lnTo>
                  <a:pt x="44856" y="8509"/>
                </a:lnTo>
                <a:lnTo>
                  <a:pt x="48882" y="9436"/>
                </a:lnTo>
                <a:lnTo>
                  <a:pt x="55905" y="13119"/>
                </a:lnTo>
                <a:lnTo>
                  <a:pt x="58864" y="15621"/>
                </a:lnTo>
                <a:lnTo>
                  <a:pt x="61201" y="18808"/>
                </a:lnTo>
                <a:lnTo>
                  <a:pt x="63601" y="21983"/>
                </a:lnTo>
                <a:lnTo>
                  <a:pt x="65354" y="25527"/>
                </a:lnTo>
                <a:lnTo>
                  <a:pt x="67716" y="33286"/>
                </a:lnTo>
                <a:lnTo>
                  <a:pt x="68300" y="37350"/>
                </a:lnTo>
                <a:lnTo>
                  <a:pt x="68300" y="48628"/>
                </a:lnTo>
                <a:lnTo>
                  <a:pt x="44932" y="74637"/>
                </a:lnTo>
                <a:lnTo>
                  <a:pt x="62845" y="74637"/>
                </a:lnTo>
                <a:lnTo>
                  <a:pt x="65366" y="72059"/>
                </a:lnTo>
                <a:lnTo>
                  <a:pt x="68300" y="66865"/>
                </a:lnTo>
                <a:lnTo>
                  <a:pt x="78193" y="66865"/>
                </a:lnTo>
                <a:lnTo>
                  <a:pt x="78193" y="16840"/>
                </a:lnTo>
                <a:lnTo>
                  <a:pt x="68300" y="16840"/>
                </a:lnTo>
                <a:lnTo>
                  <a:pt x="63171" y="9472"/>
                </a:lnTo>
                <a:lnTo>
                  <a:pt x="62000" y="8509"/>
                </a:lnTo>
                <a:close/>
              </a:path>
              <a:path w="78739" h="83185">
                <a:moveTo>
                  <a:pt x="78193" y="3149"/>
                </a:moveTo>
                <a:lnTo>
                  <a:pt x="68300" y="3149"/>
                </a:lnTo>
                <a:lnTo>
                  <a:pt x="68300" y="16840"/>
                </a:lnTo>
                <a:lnTo>
                  <a:pt x="78193" y="16840"/>
                </a:lnTo>
                <a:lnTo>
                  <a:pt x="78193" y="3149"/>
                </a:lnTo>
                <a:close/>
              </a:path>
            </a:pathLst>
          </a:custGeom>
          <a:solidFill>
            <a:srgbClr val="1A1B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5019176" y="2666402"/>
            <a:ext cx="78740" cy="133350"/>
          </a:xfrm>
          <a:custGeom>
            <a:avLst/>
            <a:gdLst/>
            <a:ahLst/>
            <a:cxnLst/>
            <a:rect l="l" t="t" r="r" b="b"/>
            <a:pathLst>
              <a:path w="78739" h="133350">
                <a:moveTo>
                  <a:pt x="18951" y="116967"/>
                </a:moveTo>
                <a:lnTo>
                  <a:pt x="9893" y="116967"/>
                </a:lnTo>
                <a:lnTo>
                  <a:pt x="12001" y="120434"/>
                </a:lnTo>
                <a:lnTo>
                  <a:pt x="34747" y="133273"/>
                </a:lnTo>
                <a:lnTo>
                  <a:pt x="46253" y="133273"/>
                </a:lnTo>
                <a:lnTo>
                  <a:pt x="52895" y="131572"/>
                </a:lnTo>
                <a:lnTo>
                  <a:pt x="64896" y="124790"/>
                </a:lnTo>
                <a:lnTo>
                  <a:pt x="33477" y="124739"/>
                </a:lnTo>
                <a:lnTo>
                  <a:pt x="28524" y="123355"/>
                </a:lnTo>
                <a:lnTo>
                  <a:pt x="19634" y="117741"/>
                </a:lnTo>
                <a:lnTo>
                  <a:pt x="18951" y="116967"/>
                </a:lnTo>
                <a:close/>
              </a:path>
              <a:path w="78739" h="133350">
                <a:moveTo>
                  <a:pt x="10655" y="0"/>
                </a:moveTo>
                <a:lnTo>
                  <a:pt x="0" y="0"/>
                </a:lnTo>
                <a:lnTo>
                  <a:pt x="0" y="130073"/>
                </a:lnTo>
                <a:lnTo>
                  <a:pt x="9893" y="130073"/>
                </a:lnTo>
                <a:lnTo>
                  <a:pt x="9893" y="116967"/>
                </a:lnTo>
                <a:lnTo>
                  <a:pt x="18951" y="116967"/>
                </a:lnTo>
                <a:lnTo>
                  <a:pt x="16167" y="113804"/>
                </a:lnTo>
                <a:lnTo>
                  <a:pt x="11163" y="103670"/>
                </a:lnTo>
                <a:lnTo>
                  <a:pt x="9975" y="98361"/>
                </a:lnTo>
                <a:lnTo>
                  <a:pt x="9893" y="86106"/>
                </a:lnTo>
                <a:lnTo>
                  <a:pt x="10972" y="80772"/>
                </a:lnTo>
                <a:lnTo>
                  <a:pt x="15239" y="70637"/>
                </a:lnTo>
                <a:lnTo>
                  <a:pt x="18402" y="66535"/>
                </a:lnTo>
                <a:lnTo>
                  <a:pt x="19492" y="65709"/>
                </a:lnTo>
                <a:lnTo>
                  <a:pt x="10655" y="65709"/>
                </a:lnTo>
                <a:lnTo>
                  <a:pt x="10655" y="0"/>
                </a:lnTo>
                <a:close/>
              </a:path>
              <a:path w="78739" h="133350">
                <a:moveTo>
                  <a:pt x="64600" y="58610"/>
                </a:moveTo>
                <a:lnTo>
                  <a:pt x="43052" y="58610"/>
                </a:lnTo>
                <a:lnTo>
                  <a:pt x="48056" y="59893"/>
                </a:lnTo>
                <a:lnTo>
                  <a:pt x="56959" y="64985"/>
                </a:lnTo>
                <a:lnTo>
                  <a:pt x="60490" y="68745"/>
                </a:lnTo>
                <a:lnTo>
                  <a:pt x="65620" y="78701"/>
                </a:lnTo>
                <a:lnTo>
                  <a:pt x="66800" y="84137"/>
                </a:lnTo>
                <a:lnTo>
                  <a:pt x="66916" y="98361"/>
                </a:lnTo>
                <a:lnTo>
                  <a:pt x="65735" y="104203"/>
                </a:lnTo>
                <a:lnTo>
                  <a:pt x="60947" y="114211"/>
                </a:lnTo>
                <a:lnTo>
                  <a:pt x="57632" y="118059"/>
                </a:lnTo>
                <a:lnTo>
                  <a:pt x="49110" y="123418"/>
                </a:lnTo>
                <a:lnTo>
                  <a:pt x="44310" y="124739"/>
                </a:lnTo>
                <a:lnTo>
                  <a:pt x="64946" y="124739"/>
                </a:lnTo>
                <a:lnTo>
                  <a:pt x="69608" y="119951"/>
                </a:lnTo>
                <a:lnTo>
                  <a:pt x="76517" y="107340"/>
                </a:lnTo>
                <a:lnTo>
                  <a:pt x="78244" y="100012"/>
                </a:lnTo>
                <a:lnTo>
                  <a:pt x="78244" y="84137"/>
                </a:lnTo>
                <a:lnTo>
                  <a:pt x="76707" y="77216"/>
                </a:lnTo>
                <a:lnTo>
                  <a:pt x="70510" y="64516"/>
                </a:lnTo>
                <a:lnTo>
                  <a:pt x="65963" y="59461"/>
                </a:lnTo>
                <a:lnTo>
                  <a:pt x="64600" y="58610"/>
                </a:lnTo>
                <a:close/>
              </a:path>
              <a:path w="78739" h="133350">
                <a:moveTo>
                  <a:pt x="46862" y="50101"/>
                </a:moveTo>
                <a:lnTo>
                  <a:pt x="38582" y="50101"/>
                </a:lnTo>
                <a:lnTo>
                  <a:pt x="29820" y="51075"/>
                </a:lnTo>
                <a:lnTo>
                  <a:pt x="22242" y="54000"/>
                </a:lnTo>
                <a:lnTo>
                  <a:pt x="15852" y="58877"/>
                </a:lnTo>
                <a:lnTo>
                  <a:pt x="10655" y="65709"/>
                </a:lnTo>
                <a:lnTo>
                  <a:pt x="19492" y="65709"/>
                </a:lnTo>
                <a:lnTo>
                  <a:pt x="26771" y="60198"/>
                </a:lnTo>
                <a:lnTo>
                  <a:pt x="31762" y="58610"/>
                </a:lnTo>
                <a:lnTo>
                  <a:pt x="64600" y="58610"/>
                </a:lnTo>
                <a:lnTo>
                  <a:pt x="53974" y="51981"/>
                </a:lnTo>
                <a:lnTo>
                  <a:pt x="46862" y="50101"/>
                </a:lnTo>
                <a:close/>
              </a:path>
            </a:pathLst>
          </a:custGeom>
          <a:solidFill>
            <a:srgbClr val="1A1B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5122560" y="2716503"/>
            <a:ext cx="83820" cy="83185"/>
          </a:xfrm>
          <a:custGeom>
            <a:avLst/>
            <a:gdLst/>
            <a:ahLst/>
            <a:cxnLst/>
            <a:rect l="l" t="t" r="r" b="b"/>
            <a:pathLst>
              <a:path w="83820" h="83185">
                <a:moveTo>
                  <a:pt x="49237" y="0"/>
                </a:moveTo>
                <a:lnTo>
                  <a:pt x="34277" y="0"/>
                </a:lnTo>
                <a:lnTo>
                  <a:pt x="27343" y="1663"/>
                </a:lnTo>
                <a:lnTo>
                  <a:pt x="0" y="33121"/>
                </a:lnTo>
                <a:lnTo>
                  <a:pt x="0" y="49974"/>
                </a:lnTo>
                <a:lnTo>
                  <a:pt x="27343" y="81495"/>
                </a:lnTo>
                <a:lnTo>
                  <a:pt x="34277" y="83172"/>
                </a:lnTo>
                <a:lnTo>
                  <a:pt x="49237" y="83172"/>
                </a:lnTo>
                <a:lnTo>
                  <a:pt x="56172" y="81495"/>
                </a:lnTo>
                <a:lnTo>
                  <a:pt x="68935" y="74777"/>
                </a:lnTo>
                <a:lnTo>
                  <a:pt x="69082" y="74637"/>
                </a:lnTo>
                <a:lnTo>
                  <a:pt x="35890" y="74637"/>
                </a:lnTo>
                <a:lnTo>
                  <a:pt x="30645" y="73190"/>
                </a:lnTo>
                <a:lnTo>
                  <a:pt x="11315" y="47599"/>
                </a:lnTo>
                <a:lnTo>
                  <a:pt x="11315" y="35560"/>
                </a:lnTo>
                <a:lnTo>
                  <a:pt x="35890" y="8509"/>
                </a:lnTo>
                <a:lnTo>
                  <a:pt x="69109" y="8509"/>
                </a:lnTo>
                <a:lnTo>
                  <a:pt x="68935" y="8343"/>
                </a:lnTo>
                <a:lnTo>
                  <a:pt x="56172" y="1663"/>
                </a:lnTo>
                <a:lnTo>
                  <a:pt x="49237" y="0"/>
                </a:lnTo>
                <a:close/>
              </a:path>
              <a:path w="83820" h="83185">
                <a:moveTo>
                  <a:pt x="69109" y="8509"/>
                </a:moveTo>
                <a:lnTo>
                  <a:pt x="47675" y="8509"/>
                </a:lnTo>
                <a:lnTo>
                  <a:pt x="52959" y="9994"/>
                </a:lnTo>
                <a:lnTo>
                  <a:pt x="62230" y="15913"/>
                </a:lnTo>
                <a:lnTo>
                  <a:pt x="65811" y="19913"/>
                </a:lnTo>
                <a:lnTo>
                  <a:pt x="68376" y="24968"/>
                </a:lnTo>
                <a:lnTo>
                  <a:pt x="70904" y="30048"/>
                </a:lnTo>
                <a:lnTo>
                  <a:pt x="72199" y="35560"/>
                </a:lnTo>
                <a:lnTo>
                  <a:pt x="72199" y="47599"/>
                </a:lnTo>
                <a:lnTo>
                  <a:pt x="47675" y="74637"/>
                </a:lnTo>
                <a:lnTo>
                  <a:pt x="69082" y="74637"/>
                </a:lnTo>
                <a:lnTo>
                  <a:pt x="74015" y="69951"/>
                </a:lnTo>
                <a:lnTo>
                  <a:pt x="81622" y="57327"/>
                </a:lnTo>
                <a:lnTo>
                  <a:pt x="83515" y="49974"/>
                </a:lnTo>
                <a:lnTo>
                  <a:pt x="83515" y="33121"/>
                </a:lnTo>
                <a:lnTo>
                  <a:pt x="81622" y="25793"/>
                </a:lnTo>
                <a:lnTo>
                  <a:pt x="74015" y="13157"/>
                </a:lnTo>
                <a:lnTo>
                  <a:pt x="69109" y="8509"/>
                </a:lnTo>
                <a:close/>
              </a:path>
            </a:pathLst>
          </a:custGeom>
          <a:solidFill>
            <a:srgbClr val="1A1B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5236127" y="2717874"/>
            <a:ext cx="42545" cy="78740"/>
          </a:xfrm>
          <a:custGeom>
            <a:avLst/>
            <a:gdLst/>
            <a:ahLst/>
            <a:cxnLst/>
            <a:rect l="l" t="t" r="r" b="b"/>
            <a:pathLst>
              <a:path w="42545" h="78739">
                <a:moveTo>
                  <a:pt x="10629" y="1778"/>
                </a:moveTo>
                <a:lnTo>
                  <a:pt x="0" y="1778"/>
                </a:lnTo>
                <a:lnTo>
                  <a:pt x="0" y="78600"/>
                </a:lnTo>
                <a:lnTo>
                  <a:pt x="10629" y="78600"/>
                </a:lnTo>
                <a:lnTo>
                  <a:pt x="10629" y="34620"/>
                </a:lnTo>
                <a:lnTo>
                  <a:pt x="11633" y="30187"/>
                </a:lnTo>
                <a:lnTo>
                  <a:pt x="15570" y="21043"/>
                </a:lnTo>
                <a:lnTo>
                  <a:pt x="17775" y="17843"/>
                </a:lnTo>
                <a:lnTo>
                  <a:pt x="10629" y="17843"/>
                </a:lnTo>
                <a:lnTo>
                  <a:pt x="10629" y="1778"/>
                </a:lnTo>
                <a:close/>
              </a:path>
              <a:path w="42545" h="78739">
                <a:moveTo>
                  <a:pt x="36144" y="0"/>
                </a:moveTo>
                <a:lnTo>
                  <a:pt x="28714" y="0"/>
                </a:lnTo>
                <a:lnTo>
                  <a:pt x="24726" y="1295"/>
                </a:lnTo>
                <a:lnTo>
                  <a:pt x="17703" y="6477"/>
                </a:lnTo>
                <a:lnTo>
                  <a:pt x="14173" y="11112"/>
                </a:lnTo>
                <a:lnTo>
                  <a:pt x="10629" y="17843"/>
                </a:lnTo>
                <a:lnTo>
                  <a:pt x="17775" y="17843"/>
                </a:lnTo>
                <a:lnTo>
                  <a:pt x="18186" y="17246"/>
                </a:lnTo>
                <a:lnTo>
                  <a:pt x="24701" y="11226"/>
                </a:lnTo>
                <a:lnTo>
                  <a:pt x="28117" y="9740"/>
                </a:lnTo>
                <a:lnTo>
                  <a:pt x="39905" y="9740"/>
                </a:lnTo>
                <a:lnTo>
                  <a:pt x="42481" y="1778"/>
                </a:lnTo>
                <a:lnTo>
                  <a:pt x="39281" y="596"/>
                </a:lnTo>
                <a:lnTo>
                  <a:pt x="36144" y="0"/>
                </a:lnTo>
                <a:close/>
              </a:path>
              <a:path w="42545" h="78739">
                <a:moveTo>
                  <a:pt x="39905" y="9740"/>
                </a:moveTo>
                <a:lnTo>
                  <a:pt x="34417" y="9740"/>
                </a:lnTo>
                <a:lnTo>
                  <a:pt x="36944" y="10375"/>
                </a:lnTo>
                <a:lnTo>
                  <a:pt x="39281" y="11671"/>
                </a:lnTo>
                <a:lnTo>
                  <a:pt x="39905" y="9740"/>
                </a:lnTo>
                <a:close/>
              </a:path>
            </a:pathLst>
          </a:custGeom>
          <a:solidFill>
            <a:srgbClr val="1A1B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5297573" y="2716503"/>
            <a:ext cx="78740" cy="83185"/>
          </a:xfrm>
          <a:custGeom>
            <a:avLst/>
            <a:gdLst/>
            <a:ahLst/>
            <a:cxnLst/>
            <a:rect l="l" t="t" r="r" b="b"/>
            <a:pathLst>
              <a:path w="78739" h="83185">
                <a:moveTo>
                  <a:pt x="40157" y="0"/>
                </a:moveTo>
                <a:lnTo>
                  <a:pt x="33832" y="0"/>
                </a:lnTo>
                <a:lnTo>
                  <a:pt x="28143" y="1104"/>
                </a:lnTo>
                <a:lnTo>
                  <a:pt x="2603" y="25958"/>
                </a:lnTo>
                <a:lnTo>
                  <a:pt x="850" y="30911"/>
                </a:lnTo>
                <a:lnTo>
                  <a:pt x="55" y="35788"/>
                </a:lnTo>
                <a:lnTo>
                  <a:pt x="0" y="49784"/>
                </a:lnTo>
                <a:lnTo>
                  <a:pt x="1752" y="57035"/>
                </a:lnTo>
                <a:lnTo>
                  <a:pt x="8826" y="69710"/>
                </a:lnTo>
                <a:lnTo>
                  <a:pt x="13665" y="74599"/>
                </a:lnTo>
                <a:lnTo>
                  <a:pt x="25882" y="81457"/>
                </a:lnTo>
                <a:lnTo>
                  <a:pt x="32613" y="83172"/>
                </a:lnTo>
                <a:lnTo>
                  <a:pt x="46088" y="83172"/>
                </a:lnTo>
                <a:lnTo>
                  <a:pt x="51600" y="81737"/>
                </a:lnTo>
                <a:lnTo>
                  <a:pt x="61429" y="76085"/>
                </a:lnTo>
                <a:lnTo>
                  <a:pt x="62845" y="74637"/>
                </a:lnTo>
                <a:lnTo>
                  <a:pt x="34645" y="74637"/>
                </a:lnTo>
                <a:lnTo>
                  <a:pt x="29768" y="73266"/>
                </a:lnTo>
                <a:lnTo>
                  <a:pt x="21018" y="67741"/>
                </a:lnTo>
                <a:lnTo>
                  <a:pt x="17564" y="63842"/>
                </a:lnTo>
                <a:lnTo>
                  <a:pt x="15087" y="58775"/>
                </a:lnTo>
                <a:lnTo>
                  <a:pt x="12560" y="53733"/>
                </a:lnTo>
                <a:lnTo>
                  <a:pt x="11303" y="48006"/>
                </a:lnTo>
                <a:lnTo>
                  <a:pt x="11303" y="35788"/>
                </a:lnTo>
                <a:lnTo>
                  <a:pt x="34378" y="8509"/>
                </a:lnTo>
                <a:lnTo>
                  <a:pt x="61991" y="8509"/>
                </a:lnTo>
                <a:lnTo>
                  <a:pt x="56762" y="4210"/>
                </a:lnTo>
                <a:lnTo>
                  <a:pt x="49094" y="1052"/>
                </a:lnTo>
                <a:lnTo>
                  <a:pt x="40157" y="0"/>
                </a:lnTo>
                <a:close/>
              </a:path>
              <a:path w="78739" h="83185">
                <a:moveTo>
                  <a:pt x="78181" y="66865"/>
                </a:moveTo>
                <a:lnTo>
                  <a:pt x="68300" y="66865"/>
                </a:lnTo>
                <a:lnTo>
                  <a:pt x="68300" y="79971"/>
                </a:lnTo>
                <a:lnTo>
                  <a:pt x="78181" y="79971"/>
                </a:lnTo>
                <a:lnTo>
                  <a:pt x="78181" y="66865"/>
                </a:lnTo>
                <a:close/>
              </a:path>
              <a:path w="78739" h="83185">
                <a:moveTo>
                  <a:pt x="61991" y="8509"/>
                </a:moveTo>
                <a:lnTo>
                  <a:pt x="44831" y="8509"/>
                </a:lnTo>
                <a:lnTo>
                  <a:pt x="48869" y="9436"/>
                </a:lnTo>
                <a:lnTo>
                  <a:pt x="55892" y="13119"/>
                </a:lnTo>
                <a:lnTo>
                  <a:pt x="58839" y="15621"/>
                </a:lnTo>
                <a:lnTo>
                  <a:pt x="61188" y="18808"/>
                </a:lnTo>
                <a:lnTo>
                  <a:pt x="63563" y="21983"/>
                </a:lnTo>
                <a:lnTo>
                  <a:pt x="65354" y="25527"/>
                </a:lnTo>
                <a:lnTo>
                  <a:pt x="67703" y="33286"/>
                </a:lnTo>
                <a:lnTo>
                  <a:pt x="68300" y="37350"/>
                </a:lnTo>
                <a:lnTo>
                  <a:pt x="68300" y="48628"/>
                </a:lnTo>
                <a:lnTo>
                  <a:pt x="44932" y="74637"/>
                </a:lnTo>
                <a:lnTo>
                  <a:pt x="62845" y="74637"/>
                </a:lnTo>
                <a:lnTo>
                  <a:pt x="65366" y="72059"/>
                </a:lnTo>
                <a:lnTo>
                  <a:pt x="68300" y="66865"/>
                </a:lnTo>
                <a:lnTo>
                  <a:pt x="78181" y="66865"/>
                </a:lnTo>
                <a:lnTo>
                  <a:pt x="78181" y="16840"/>
                </a:lnTo>
                <a:lnTo>
                  <a:pt x="68300" y="16840"/>
                </a:lnTo>
                <a:lnTo>
                  <a:pt x="63163" y="9472"/>
                </a:lnTo>
                <a:lnTo>
                  <a:pt x="61991" y="8509"/>
                </a:lnTo>
                <a:close/>
              </a:path>
              <a:path w="78739" h="83185">
                <a:moveTo>
                  <a:pt x="78181" y="3149"/>
                </a:moveTo>
                <a:lnTo>
                  <a:pt x="68300" y="3149"/>
                </a:lnTo>
                <a:lnTo>
                  <a:pt x="68300" y="16840"/>
                </a:lnTo>
                <a:lnTo>
                  <a:pt x="78181" y="16840"/>
                </a:lnTo>
                <a:lnTo>
                  <a:pt x="78181" y="3149"/>
                </a:lnTo>
                <a:close/>
              </a:path>
            </a:pathLst>
          </a:custGeom>
          <a:solidFill>
            <a:srgbClr val="1A1B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5418571" y="2689934"/>
            <a:ext cx="0" cy="106680"/>
          </a:xfrm>
          <a:custGeom>
            <a:avLst/>
            <a:gdLst/>
            <a:ahLst/>
            <a:cxnLst/>
            <a:rect l="l" t="t" r="r" b="b"/>
            <a:pathLst>
              <a:path h="106680">
                <a:moveTo>
                  <a:pt x="0" y="0"/>
                </a:moveTo>
                <a:lnTo>
                  <a:pt x="0" y="106540"/>
                </a:lnTo>
              </a:path>
            </a:pathLst>
          </a:custGeom>
          <a:ln w="10617">
            <a:solidFill>
              <a:srgbClr val="1A1B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5400893" y="2723900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845" y="0"/>
                </a:lnTo>
              </a:path>
            </a:pathLst>
          </a:custGeom>
          <a:ln w="8496">
            <a:solidFill>
              <a:srgbClr val="1A1B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5458929" y="2716503"/>
            <a:ext cx="83820" cy="83185"/>
          </a:xfrm>
          <a:custGeom>
            <a:avLst/>
            <a:gdLst/>
            <a:ahLst/>
            <a:cxnLst/>
            <a:rect l="l" t="t" r="r" b="b"/>
            <a:pathLst>
              <a:path w="83820" h="83185">
                <a:moveTo>
                  <a:pt x="49250" y="0"/>
                </a:moveTo>
                <a:lnTo>
                  <a:pt x="34290" y="0"/>
                </a:lnTo>
                <a:lnTo>
                  <a:pt x="27355" y="1663"/>
                </a:lnTo>
                <a:lnTo>
                  <a:pt x="14592" y="8343"/>
                </a:lnTo>
                <a:lnTo>
                  <a:pt x="9525" y="13157"/>
                </a:lnTo>
                <a:lnTo>
                  <a:pt x="1917" y="25793"/>
                </a:lnTo>
                <a:lnTo>
                  <a:pt x="0" y="33121"/>
                </a:lnTo>
                <a:lnTo>
                  <a:pt x="0" y="49974"/>
                </a:lnTo>
                <a:lnTo>
                  <a:pt x="27355" y="81495"/>
                </a:lnTo>
                <a:lnTo>
                  <a:pt x="34290" y="83172"/>
                </a:lnTo>
                <a:lnTo>
                  <a:pt x="49250" y="83172"/>
                </a:lnTo>
                <a:lnTo>
                  <a:pt x="56197" y="81495"/>
                </a:lnTo>
                <a:lnTo>
                  <a:pt x="68935" y="74777"/>
                </a:lnTo>
                <a:lnTo>
                  <a:pt x="69083" y="74637"/>
                </a:lnTo>
                <a:lnTo>
                  <a:pt x="35890" y="74637"/>
                </a:lnTo>
                <a:lnTo>
                  <a:pt x="30670" y="73190"/>
                </a:lnTo>
                <a:lnTo>
                  <a:pt x="21338" y="67246"/>
                </a:lnTo>
                <a:lnTo>
                  <a:pt x="17729" y="63233"/>
                </a:lnTo>
                <a:lnTo>
                  <a:pt x="12614" y="53111"/>
                </a:lnTo>
                <a:lnTo>
                  <a:pt x="11341" y="47599"/>
                </a:lnTo>
                <a:lnTo>
                  <a:pt x="11341" y="35560"/>
                </a:lnTo>
                <a:lnTo>
                  <a:pt x="35890" y="8509"/>
                </a:lnTo>
                <a:lnTo>
                  <a:pt x="69110" y="8509"/>
                </a:lnTo>
                <a:lnTo>
                  <a:pt x="68935" y="8343"/>
                </a:lnTo>
                <a:lnTo>
                  <a:pt x="56197" y="1663"/>
                </a:lnTo>
                <a:lnTo>
                  <a:pt x="49250" y="0"/>
                </a:lnTo>
                <a:close/>
              </a:path>
              <a:path w="83820" h="83185">
                <a:moveTo>
                  <a:pt x="69110" y="8509"/>
                </a:moveTo>
                <a:lnTo>
                  <a:pt x="47688" y="8509"/>
                </a:lnTo>
                <a:lnTo>
                  <a:pt x="52971" y="9994"/>
                </a:lnTo>
                <a:lnTo>
                  <a:pt x="62242" y="15913"/>
                </a:lnTo>
                <a:lnTo>
                  <a:pt x="65836" y="19913"/>
                </a:lnTo>
                <a:lnTo>
                  <a:pt x="68389" y="24968"/>
                </a:lnTo>
                <a:lnTo>
                  <a:pt x="70916" y="30048"/>
                </a:lnTo>
                <a:lnTo>
                  <a:pt x="72224" y="35560"/>
                </a:lnTo>
                <a:lnTo>
                  <a:pt x="72224" y="47599"/>
                </a:lnTo>
                <a:lnTo>
                  <a:pt x="57607" y="70192"/>
                </a:lnTo>
                <a:lnTo>
                  <a:pt x="52971" y="73190"/>
                </a:lnTo>
                <a:lnTo>
                  <a:pt x="47688" y="74637"/>
                </a:lnTo>
                <a:lnTo>
                  <a:pt x="69083" y="74637"/>
                </a:lnTo>
                <a:lnTo>
                  <a:pt x="74041" y="69951"/>
                </a:lnTo>
                <a:lnTo>
                  <a:pt x="81635" y="57327"/>
                </a:lnTo>
                <a:lnTo>
                  <a:pt x="83515" y="49974"/>
                </a:lnTo>
                <a:lnTo>
                  <a:pt x="83515" y="33121"/>
                </a:lnTo>
                <a:lnTo>
                  <a:pt x="81635" y="25793"/>
                </a:lnTo>
                <a:lnTo>
                  <a:pt x="74041" y="13157"/>
                </a:lnTo>
                <a:lnTo>
                  <a:pt x="69110" y="8509"/>
                </a:lnTo>
                <a:close/>
              </a:path>
            </a:pathLst>
          </a:custGeom>
          <a:solidFill>
            <a:srgbClr val="1A1B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5572521" y="2717874"/>
            <a:ext cx="42545" cy="78740"/>
          </a:xfrm>
          <a:custGeom>
            <a:avLst/>
            <a:gdLst/>
            <a:ahLst/>
            <a:cxnLst/>
            <a:rect l="l" t="t" r="r" b="b"/>
            <a:pathLst>
              <a:path w="42545" h="78739">
                <a:moveTo>
                  <a:pt x="10629" y="1778"/>
                </a:moveTo>
                <a:lnTo>
                  <a:pt x="0" y="1778"/>
                </a:lnTo>
                <a:lnTo>
                  <a:pt x="0" y="78600"/>
                </a:lnTo>
                <a:lnTo>
                  <a:pt x="10629" y="78600"/>
                </a:lnTo>
                <a:lnTo>
                  <a:pt x="10629" y="34620"/>
                </a:lnTo>
                <a:lnTo>
                  <a:pt x="11620" y="30187"/>
                </a:lnTo>
                <a:lnTo>
                  <a:pt x="13576" y="25615"/>
                </a:lnTo>
                <a:lnTo>
                  <a:pt x="15570" y="21043"/>
                </a:lnTo>
                <a:lnTo>
                  <a:pt x="17764" y="17843"/>
                </a:lnTo>
                <a:lnTo>
                  <a:pt x="10629" y="17843"/>
                </a:lnTo>
                <a:lnTo>
                  <a:pt x="10629" y="1778"/>
                </a:lnTo>
                <a:close/>
              </a:path>
              <a:path w="42545" h="78739">
                <a:moveTo>
                  <a:pt x="36156" y="0"/>
                </a:moveTo>
                <a:lnTo>
                  <a:pt x="28701" y="0"/>
                </a:lnTo>
                <a:lnTo>
                  <a:pt x="24726" y="1295"/>
                </a:lnTo>
                <a:lnTo>
                  <a:pt x="17703" y="6477"/>
                </a:lnTo>
                <a:lnTo>
                  <a:pt x="14160" y="11112"/>
                </a:lnTo>
                <a:lnTo>
                  <a:pt x="10629" y="17843"/>
                </a:lnTo>
                <a:lnTo>
                  <a:pt x="17764" y="17843"/>
                </a:lnTo>
                <a:lnTo>
                  <a:pt x="18173" y="17246"/>
                </a:lnTo>
                <a:lnTo>
                  <a:pt x="24676" y="11226"/>
                </a:lnTo>
                <a:lnTo>
                  <a:pt x="28092" y="9740"/>
                </a:lnTo>
                <a:lnTo>
                  <a:pt x="39900" y="9740"/>
                </a:lnTo>
                <a:lnTo>
                  <a:pt x="42456" y="1778"/>
                </a:lnTo>
                <a:lnTo>
                  <a:pt x="39281" y="596"/>
                </a:lnTo>
                <a:lnTo>
                  <a:pt x="36156" y="0"/>
                </a:lnTo>
                <a:close/>
              </a:path>
              <a:path w="42545" h="78739">
                <a:moveTo>
                  <a:pt x="39900" y="9740"/>
                </a:moveTo>
                <a:lnTo>
                  <a:pt x="34391" y="9740"/>
                </a:lnTo>
                <a:lnTo>
                  <a:pt x="36944" y="10375"/>
                </a:lnTo>
                <a:lnTo>
                  <a:pt x="39281" y="11671"/>
                </a:lnTo>
                <a:lnTo>
                  <a:pt x="39900" y="9740"/>
                </a:lnTo>
                <a:close/>
              </a:path>
            </a:pathLst>
          </a:custGeom>
          <a:solidFill>
            <a:srgbClr val="1A1B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5636069" y="2685529"/>
            <a:ext cx="16510" cy="111125"/>
          </a:xfrm>
          <a:custGeom>
            <a:avLst/>
            <a:gdLst/>
            <a:ahLst/>
            <a:cxnLst/>
            <a:rect l="l" t="t" r="r" b="b"/>
            <a:pathLst>
              <a:path w="16510" h="111125">
                <a:moveTo>
                  <a:pt x="13436" y="34124"/>
                </a:moveTo>
                <a:lnTo>
                  <a:pt x="2819" y="34124"/>
                </a:lnTo>
                <a:lnTo>
                  <a:pt x="2819" y="110947"/>
                </a:lnTo>
                <a:lnTo>
                  <a:pt x="13436" y="110947"/>
                </a:lnTo>
                <a:lnTo>
                  <a:pt x="13436" y="34124"/>
                </a:lnTo>
                <a:close/>
              </a:path>
              <a:path w="16510" h="111125">
                <a:moveTo>
                  <a:pt x="10629" y="0"/>
                </a:moveTo>
                <a:lnTo>
                  <a:pt x="5549" y="0"/>
                </a:lnTo>
                <a:lnTo>
                  <a:pt x="3555" y="800"/>
                </a:lnTo>
                <a:lnTo>
                  <a:pt x="711" y="4051"/>
                </a:lnTo>
                <a:lnTo>
                  <a:pt x="0" y="5969"/>
                </a:lnTo>
                <a:lnTo>
                  <a:pt x="10" y="10617"/>
                </a:lnTo>
                <a:lnTo>
                  <a:pt x="850" y="12560"/>
                </a:lnTo>
                <a:lnTo>
                  <a:pt x="4254" y="15544"/>
                </a:lnTo>
                <a:lnTo>
                  <a:pt x="6108" y="16268"/>
                </a:lnTo>
                <a:lnTo>
                  <a:pt x="10121" y="16268"/>
                </a:lnTo>
                <a:lnTo>
                  <a:pt x="11988" y="15544"/>
                </a:lnTo>
                <a:lnTo>
                  <a:pt x="13703" y="14084"/>
                </a:lnTo>
                <a:lnTo>
                  <a:pt x="15392" y="12611"/>
                </a:lnTo>
                <a:lnTo>
                  <a:pt x="16243" y="10617"/>
                </a:lnTo>
                <a:lnTo>
                  <a:pt x="16243" y="5969"/>
                </a:lnTo>
                <a:lnTo>
                  <a:pt x="15519" y="4051"/>
                </a:lnTo>
                <a:lnTo>
                  <a:pt x="12611" y="800"/>
                </a:lnTo>
                <a:lnTo>
                  <a:pt x="10629" y="0"/>
                </a:lnTo>
                <a:close/>
              </a:path>
            </a:pathLst>
          </a:custGeom>
          <a:solidFill>
            <a:srgbClr val="1A1B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5679651" y="2716496"/>
            <a:ext cx="74930" cy="83185"/>
          </a:xfrm>
          <a:custGeom>
            <a:avLst/>
            <a:gdLst/>
            <a:ahLst/>
            <a:cxnLst/>
            <a:rect l="l" t="t" r="r" b="b"/>
            <a:pathLst>
              <a:path w="74929" h="83185">
                <a:moveTo>
                  <a:pt x="47907" y="0"/>
                </a:moveTo>
                <a:lnTo>
                  <a:pt x="30787" y="0"/>
                </a:lnTo>
                <a:lnTo>
                  <a:pt x="23472" y="2044"/>
                </a:lnTo>
                <a:lnTo>
                  <a:pt x="117" y="33972"/>
                </a:lnTo>
                <a:lnTo>
                  <a:pt x="0" y="48260"/>
                </a:lnTo>
                <a:lnTo>
                  <a:pt x="1387" y="54495"/>
                </a:lnTo>
                <a:lnTo>
                  <a:pt x="4269" y="60896"/>
                </a:lnTo>
                <a:lnTo>
                  <a:pt x="7127" y="67310"/>
                </a:lnTo>
                <a:lnTo>
                  <a:pt x="11559" y="72605"/>
                </a:lnTo>
                <a:lnTo>
                  <a:pt x="23497" y="81064"/>
                </a:lnTo>
                <a:lnTo>
                  <a:pt x="30787" y="83185"/>
                </a:lnTo>
                <a:lnTo>
                  <a:pt x="39410" y="83185"/>
                </a:lnTo>
                <a:lnTo>
                  <a:pt x="50514" y="81722"/>
                </a:lnTo>
                <a:lnTo>
                  <a:pt x="60110" y="77335"/>
                </a:lnTo>
                <a:lnTo>
                  <a:pt x="63078" y="74650"/>
                </a:lnTo>
                <a:lnTo>
                  <a:pt x="33772" y="74650"/>
                </a:lnTo>
                <a:lnTo>
                  <a:pt x="28819" y="73202"/>
                </a:lnTo>
                <a:lnTo>
                  <a:pt x="20322" y="67348"/>
                </a:lnTo>
                <a:lnTo>
                  <a:pt x="17046" y="63423"/>
                </a:lnTo>
                <a:lnTo>
                  <a:pt x="12423" y="53594"/>
                </a:lnTo>
                <a:lnTo>
                  <a:pt x="11267" y="48260"/>
                </a:lnTo>
                <a:lnTo>
                  <a:pt x="11267" y="42481"/>
                </a:lnTo>
                <a:lnTo>
                  <a:pt x="74780" y="42481"/>
                </a:lnTo>
                <a:lnTo>
                  <a:pt x="74780" y="33972"/>
                </a:lnTo>
                <a:lnTo>
                  <a:pt x="12143" y="33972"/>
                </a:lnTo>
                <a:lnTo>
                  <a:pt x="13198" y="26733"/>
                </a:lnTo>
                <a:lnTo>
                  <a:pt x="16144" y="20662"/>
                </a:lnTo>
                <a:lnTo>
                  <a:pt x="25821" y="10947"/>
                </a:lnTo>
                <a:lnTo>
                  <a:pt x="32019" y="8521"/>
                </a:lnTo>
                <a:lnTo>
                  <a:pt x="63012" y="8521"/>
                </a:lnTo>
                <a:lnTo>
                  <a:pt x="54815" y="2095"/>
                </a:lnTo>
                <a:lnTo>
                  <a:pt x="47907" y="0"/>
                </a:lnTo>
                <a:close/>
              </a:path>
              <a:path w="74929" h="83185">
                <a:moveTo>
                  <a:pt x="66665" y="55727"/>
                </a:moveTo>
                <a:lnTo>
                  <a:pt x="61579" y="64009"/>
                </a:lnTo>
                <a:lnTo>
                  <a:pt x="55346" y="69923"/>
                </a:lnTo>
                <a:lnTo>
                  <a:pt x="47955" y="73469"/>
                </a:lnTo>
                <a:lnTo>
                  <a:pt x="39398" y="74650"/>
                </a:lnTo>
                <a:lnTo>
                  <a:pt x="63078" y="74650"/>
                </a:lnTo>
                <a:lnTo>
                  <a:pt x="68198" y="70020"/>
                </a:lnTo>
                <a:lnTo>
                  <a:pt x="74780" y="59778"/>
                </a:lnTo>
                <a:lnTo>
                  <a:pt x="66665" y="55727"/>
                </a:lnTo>
                <a:close/>
              </a:path>
              <a:path w="74929" h="83185">
                <a:moveTo>
                  <a:pt x="63012" y="8521"/>
                </a:moveTo>
                <a:lnTo>
                  <a:pt x="44173" y="8521"/>
                </a:lnTo>
                <a:lnTo>
                  <a:pt x="48313" y="9652"/>
                </a:lnTo>
                <a:lnTo>
                  <a:pt x="55666" y="14173"/>
                </a:lnTo>
                <a:lnTo>
                  <a:pt x="58562" y="17272"/>
                </a:lnTo>
                <a:lnTo>
                  <a:pt x="62816" y="25069"/>
                </a:lnTo>
                <a:lnTo>
                  <a:pt x="63985" y="29337"/>
                </a:lnTo>
                <a:lnTo>
                  <a:pt x="64150" y="33972"/>
                </a:lnTo>
                <a:lnTo>
                  <a:pt x="74780" y="33972"/>
                </a:lnTo>
                <a:lnTo>
                  <a:pt x="74780" y="32334"/>
                </a:lnTo>
                <a:lnTo>
                  <a:pt x="73675" y="26936"/>
                </a:lnTo>
                <a:lnTo>
                  <a:pt x="69243" y="15405"/>
                </a:lnTo>
                <a:lnTo>
                  <a:pt x="65458" y="10439"/>
                </a:lnTo>
                <a:lnTo>
                  <a:pt x="63012" y="8521"/>
                </a:lnTo>
                <a:close/>
              </a:path>
            </a:pathLst>
          </a:custGeom>
          <a:solidFill>
            <a:srgbClr val="1A1B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5777048" y="2716506"/>
            <a:ext cx="55244" cy="83185"/>
          </a:xfrm>
          <a:custGeom>
            <a:avLst/>
            <a:gdLst/>
            <a:ahLst/>
            <a:cxnLst/>
            <a:rect l="l" t="t" r="r" b="b"/>
            <a:pathLst>
              <a:path w="55245" h="83185">
                <a:moveTo>
                  <a:pt x="8712" y="59613"/>
                </a:moveTo>
                <a:lnTo>
                  <a:pt x="0" y="64198"/>
                </a:lnTo>
                <a:lnTo>
                  <a:pt x="4478" y="72497"/>
                </a:lnTo>
                <a:lnTo>
                  <a:pt x="10461" y="78422"/>
                </a:lnTo>
                <a:lnTo>
                  <a:pt x="17945" y="81975"/>
                </a:lnTo>
                <a:lnTo>
                  <a:pt x="26924" y="83159"/>
                </a:lnTo>
                <a:lnTo>
                  <a:pt x="36347" y="83159"/>
                </a:lnTo>
                <a:lnTo>
                  <a:pt x="43395" y="80733"/>
                </a:lnTo>
                <a:lnTo>
                  <a:pt x="49298" y="74637"/>
                </a:lnTo>
                <a:lnTo>
                  <a:pt x="23329" y="74637"/>
                </a:lnTo>
                <a:lnTo>
                  <a:pt x="19316" y="73266"/>
                </a:lnTo>
                <a:lnTo>
                  <a:pt x="12585" y="67729"/>
                </a:lnTo>
                <a:lnTo>
                  <a:pt x="10172" y="64122"/>
                </a:lnTo>
                <a:lnTo>
                  <a:pt x="8712" y="59613"/>
                </a:lnTo>
                <a:close/>
              </a:path>
              <a:path w="55245" h="83185">
                <a:moveTo>
                  <a:pt x="28130" y="0"/>
                </a:moveTo>
                <a:lnTo>
                  <a:pt x="23113" y="0"/>
                </a:lnTo>
                <a:lnTo>
                  <a:pt x="18770" y="939"/>
                </a:lnTo>
                <a:lnTo>
                  <a:pt x="3543" y="25908"/>
                </a:lnTo>
                <a:lnTo>
                  <a:pt x="4572" y="29502"/>
                </a:lnTo>
                <a:lnTo>
                  <a:pt x="31508" y="45021"/>
                </a:lnTo>
                <a:lnTo>
                  <a:pt x="35966" y="46888"/>
                </a:lnTo>
                <a:lnTo>
                  <a:pt x="39230" y="48945"/>
                </a:lnTo>
                <a:lnTo>
                  <a:pt x="42468" y="51028"/>
                </a:lnTo>
                <a:lnTo>
                  <a:pt x="44069" y="54533"/>
                </a:lnTo>
                <a:lnTo>
                  <a:pt x="43942" y="64198"/>
                </a:lnTo>
                <a:lnTo>
                  <a:pt x="42684" y="67487"/>
                </a:lnTo>
                <a:lnTo>
                  <a:pt x="37045" y="73215"/>
                </a:lnTo>
                <a:lnTo>
                  <a:pt x="33083" y="74637"/>
                </a:lnTo>
                <a:lnTo>
                  <a:pt x="49298" y="74637"/>
                </a:lnTo>
                <a:lnTo>
                  <a:pt x="52717" y="71107"/>
                </a:lnTo>
                <a:lnTo>
                  <a:pt x="55054" y="65506"/>
                </a:lnTo>
                <a:lnTo>
                  <a:pt x="55054" y="53860"/>
                </a:lnTo>
                <a:lnTo>
                  <a:pt x="29743" y="34163"/>
                </a:lnTo>
                <a:lnTo>
                  <a:pt x="25628" y="32766"/>
                </a:lnTo>
                <a:lnTo>
                  <a:pt x="22631" y="31661"/>
                </a:lnTo>
                <a:lnTo>
                  <a:pt x="20789" y="30835"/>
                </a:lnTo>
                <a:lnTo>
                  <a:pt x="18910" y="30035"/>
                </a:lnTo>
                <a:lnTo>
                  <a:pt x="17348" y="28816"/>
                </a:lnTo>
                <a:lnTo>
                  <a:pt x="14808" y="25590"/>
                </a:lnTo>
                <a:lnTo>
                  <a:pt x="14173" y="23431"/>
                </a:lnTo>
                <a:lnTo>
                  <a:pt x="14173" y="17348"/>
                </a:lnTo>
                <a:lnTo>
                  <a:pt x="15328" y="14465"/>
                </a:lnTo>
                <a:lnTo>
                  <a:pt x="19862" y="9690"/>
                </a:lnTo>
                <a:lnTo>
                  <a:pt x="23088" y="8521"/>
                </a:lnTo>
                <a:lnTo>
                  <a:pt x="47370" y="8521"/>
                </a:lnTo>
                <a:lnTo>
                  <a:pt x="42338" y="3937"/>
                </a:lnTo>
                <a:lnTo>
                  <a:pt x="35804" y="983"/>
                </a:lnTo>
                <a:lnTo>
                  <a:pt x="28130" y="0"/>
                </a:lnTo>
                <a:close/>
              </a:path>
              <a:path w="55245" h="83185">
                <a:moveTo>
                  <a:pt x="47370" y="8521"/>
                </a:moveTo>
                <a:lnTo>
                  <a:pt x="31102" y="8521"/>
                </a:lnTo>
                <a:lnTo>
                  <a:pt x="34531" y="9575"/>
                </a:lnTo>
                <a:lnTo>
                  <a:pt x="40576" y="13906"/>
                </a:lnTo>
                <a:lnTo>
                  <a:pt x="42748" y="16649"/>
                </a:lnTo>
                <a:lnTo>
                  <a:pt x="44069" y="19989"/>
                </a:lnTo>
                <a:lnTo>
                  <a:pt x="52031" y="15760"/>
                </a:lnTo>
                <a:lnTo>
                  <a:pt x="47743" y="8861"/>
                </a:lnTo>
                <a:lnTo>
                  <a:pt x="47370" y="8521"/>
                </a:lnTo>
                <a:close/>
              </a:path>
            </a:pathLst>
          </a:custGeom>
          <a:solidFill>
            <a:srgbClr val="1A1B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5109659" y="2284376"/>
            <a:ext cx="297180" cy="313055"/>
          </a:xfrm>
          <a:custGeom>
            <a:avLst/>
            <a:gdLst/>
            <a:ahLst/>
            <a:cxnLst/>
            <a:rect l="l" t="t" r="r" b="b"/>
            <a:pathLst>
              <a:path w="297179" h="313055">
                <a:moveTo>
                  <a:pt x="144595" y="0"/>
                </a:moveTo>
                <a:lnTo>
                  <a:pt x="100403" y="6326"/>
                </a:lnTo>
                <a:lnTo>
                  <a:pt x="60897" y="25193"/>
                </a:lnTo>
                <a:lnTo>
                  <a:pt x="29027" y="56430"/>
                </a:lnTo>
                <a:lnTo>
                  <a:pt x="7743" y="99867"/>
                </a:lnTo>
                <a:lnTo>
                  <a:pt x="90" y="154635"/>
                </a:lnTo>
                <a:lnTo>
                  <a:pt x="0" y="155384"/>
                </a:lnTo>
                <a:lnTo>
                  <a:pt x="7812" y="211803"/>
                </a:lnTo>
                <a:lnTo>
                  <a:pt x="29236" y="255870"/>
                </a:lnTo>
                <a:lnTo>
                  <a:pt x="61210" y="287449"/>
                </a:lnTo>
                <a:lnTo>
                  <a:pt x="100681" y="306458"/>
                </a:lnTo>
                <a:lnTo>
                  <a:pt x="144595" y="312813"/>
                </a:lnTo>
                <a:lnTo>
                  <a:pt x="180094" y="308099"/>
                </a:lnTo>
                <a:lnTo>
                  <a:pt x="208561" y="296062"/>
                </a:lnTo>
                <a:lnTo>
                  <a:pt x="230452" y="279863"/>
                </a:lnTo>
                <a:lnTo>
                  <a:pt x="242297" y="266941"/>
                </a:lnTo>
                <a:lnTo>
                  <a:pt x="150310" y="266941"/>
                </a:lnTo>
                <a:lnTo>
                  <a:pt x="109117" y="258455"/>
                </a:lnTo>
                <a:lnTo>
                  <a:pt x="78537" y="235011"/>
                </a:lnTo>
                <a:lnTo>
                  <a:pt x="59504" y="199631"/>
                </a:lnTo>
                <a:lnTo>
                  <a:pt x="52959" y="155384"/>
                </a:lnTo>
                <a:lnTo>
                  <a:pt x="52926" y="154635"/>
                </a:lnTo>
                <a:lnTo>
                  <a:pt x="60991" y="107034"/>
                </a:lnTo>
                <a:lnTo>
                  <a:pt x="82544" y="72782"/>
                </a:lnTo>
                <a:lnTo>
                  <a:pt x="113625" y="52081"/>
                </a:lnTo>
                <a:lnTo>
                  <a:pt x="150272" y="45135"/>
                </a:lnTo>
                <a:lnTo>
                  <a:pt x="242498" y="45135"/>
                </a:lnTo>
                <a:lnTo>
                  <a:pt x="232634" y="34064"/>
                </a:lnTo>
                <a:lnTo>
                  <a:pt x="211743" y="17951"/>
                </a:lnTo>
                <a:lnTo>
                  <a:pt x="182684" y="5190"/>
                </a:lnTo>
                <a:lnTo>
                  <a:pt x="144595" y="0"/>
                </a:lnTo>
                <a:close/>
              </a:path>
              <a:path w="297179" h="313055">
                <a:moveTo>
                  <a:pt x="296715" y="262001"/>
                </a:moveTo>
                <a:lnTo>
                  <a:pt x="247096" y="262001"/>
                </a:lnTo>
                <a:lnTo>
                  <a:pt x="253237" y="278326"/>
                </a:lnTo>
                <a:lnTo>
                  <a:pt x="264291" y="291409"/>
                </a:lnTo>
                <a:lnTo>
                  <a:pt x="279152" y="300132"/>
                </a:lnTo>
                <a:lnTo>
                  <a:pt x="296715" y="303377"/>
                </a:lnTo>
                <a:lnTo>
                  <a:pt x="296715" y="262001"/>
                </a:lnTo>
                <a:close/>
              </a:path>
              <a:path w="297179" h="313055">
                <a:moveTo>
                  <a:pt x="242498" y="45135"/>
                </a:moveTo>
                <a:lnTo>
                  <a:pt x="150272" y="45135"/>
                </a:lnTo>
                <a:lnTo>
                  <a:pt x="185024" y="51587"/>
                </a:lnTo>
                <a:lnTo>
                  <a:pt x="216829" y="71527"/>
                </a:lnTo>
                <a:lnTo>
                  <a:pt x="240047" y="105834"/>
                </a:lnTo>
                <a:lnTo>
                  <a:pt x="249039" y="155384"/>
                </a:lnTo>
                <a:lnTo>
                  <a:pt x="248849" y="162511"/>
                </a:lnTo>
                <a:lnTo>
                  <a:pt x="248290" y="169554"/>
                </a:lnTo>
                <a:lnTo>
                  <a:pt x="247379" y="176497"/>
                </a:lnTo>
                <a:lnTo>
                  <a:pt x="246131" y="183324"/>
                </a:lnTo>
                <a:lnTo>
                  <a:pt x="246131" y="183883"/>
                </a:lnTo>
                <a:lnTo>
                  <a:pt x="245979" y="184746"/>
                </a:lnTo>
                <a:lnTo>
                  <a:pt x="245737" y="185547"/>
                </a:lnTo>
                <a:lnTo>
                  <a:pt x="245356" y="187083"/>
                </a:lnTo>
                <a:lnTo>
                  <a:pt x="212762" y="244263"/>
                </a:lnTo>
                <a:lnTo>
                  <a:pt x="150310" y="266941"/>
                </a:lnTo>
                <a:lnTo>
                  <a:pt x="242297" y="266941"/>
                </a:lnTo>
                <a:lnTo>
                  <a:pt x="246220" y="262661"/>
                </a:lnTo>
                <a:lnTo>
                  <a:pt x="247096" y="262001"/>
                </a:lnTo>
                <a:lnTo>
                  <a:pt x="296715" y="262001"/>
                </a:lnTo>
                <a:lnTo>
                  <a:pt x="296715" y="50888"/>
                </a:lnTo>
                <a:lnTo>
                  <a:pt x="246753" y="50888"/>
                </a:lnTo>
                <a:lnTo>
                  <a:pt x="246220" y="50571"/>
                </a:lnTo>
                <a:lnTo>
                  <a:pt x="246220" y="49314"/>
                </a:lnTo>
                <a:lnTo>
                  <a:pt x="242498" y="45135"/>
                </a:lnTo>
                <a:close/>
              </a:path>
              <a:path w="297179" h="313055">
                <a:moveTo>
                  <a:pt x="296715" y="6083"/>
                </a:moveTo>
                <a:lnTo>
                  <a:pt x="278422" y="9621"/>
                </a:lnTo>
                <a:lnTo>
                  <a:pt x="263171" y="19127"/>
                </a:lnTo>
                <a:lnTo>
                  <a:pt x="252203" y="33313"/>
                </a:lnTo>
                <a:lnTo>
                  <a:pt x="246753" y="50888"/>
                </a:lnTo>
                <a:lnTo>
                  <a:pt x="296715" y="50888"/>
                </a:lnTo>
                <a:lnTo>
                  <a:pt x="296715" y="6083"/>
                </a:lnTo>
                <a:close/>
              </a:path>
            </a:pathLst>
          </a:custGeom>
          <a:solidFill>
            <a:srgbClr val="1A1B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5724542" y="2284376"/>
            <a:ext cx="297180" cy="313055"/>
          </a:xfrm>
          <a:custGeom>
            <a:avLst/>
            <a:gdLst/>
            <a:ahLst/>
            <a:cxnLst/>
            <a:rect l="l" t="t" r="r" b="b"/>
            <a:pathLst>
              <a:path w="297179" h="313055">
                <a:moveTo>
                  <a:pt x="144595" y="0"/>
                </a:moveTo>
                <a:lnTo>
                  <a:pt x="100398" y="6326"/>
                </a:lnTo>
                <a:lnTo>
                  <a:pt x="60892" y="25193"/>
                </a:lnTo>
                <a:lnTo>
                  <a:pt x="29024" y="56430"/>
                </a:lnTo>
                <a:lnTo>
                  <a:pt x="7742" y="99867"/>
                </a:lnTo>
                <a:lnTo>
                  <a:pt x="90" y="154635"/>
                </a:lnTo>
                <a:lnTo>
                  <a:pt x="0" y="155384"/>
                </a:lnTo>
                <a:lnTo>
                  <a:pt x="7809" y="211803"/>
                </a:lnTo>
                <a:lnTo>
                  <a:pt x="29225" y="255870"/>
                </a:lnTo>
                <a:lnTo>
                  <a:pt x="61193" y="287449"/>
                </a:lnTo>
                <a:lnTo>
                  <a:pt x="100666" y="306458"/>
                </a:lnTo>
                <a:lnTo>
                  <a:pt x="144595" y="312813"/>
                </a:lnTo>
                <a:lnTo>
                  <a:pt x="180089" y="308099"/>
                </a:lnTo>
                <a:lnTo>
                  <a:pt x="208557" y="296062"/>
                </a:lnTo>
                <a:lnTo>
                  <a:pt x="230450" y="279863"/>
                </a:lnTo>
                <a:lnTo>
                  <a:pt x="242296" y="266941"/>
                </a:lnTo>
                <a:lnTo>
                  <a:pt x="150322" y="266941"/>
                </a:lnTo>
                <a:lnTo>
                  <a:pt x="109123" y="258455"/>
                </a:lnTo>
                <a:lnTo>
                  <a:pt x="78539" y="235011"/>
                </a:lnTo>
                <a:lnTo>
                  <a:pt x="59504" y="199631"/>
                </a:lnTo>
                <a:lnTo>
                  <a:pt x="52959" y="155384"/>
                </a:lnTo>
                <a:lnTo>
                  <a:pt x="52913" y="154635"/>
                </a:lnTo>
                <a:lnTo>
                  <a:pt x="60976" y="107034"/>
                </a:lnTo>
                <a:lnTo>
                  <a:pt x="82527" y="72782"/>
                </a:lnTo>
                <a:lnTo>
                  <a:pt x="113607" y="52081"/>
                </a:lnTo>
                <a:lnTo>
                  <a:pt x="150259" y="45135"/>
                </a:lnTo>
                <a:lnTo>
                  <a:pt x="242497" y="45135"/>
                </a:lnTo>
                <a:lnTo>
                  <a:pt x="232631" y="34064"/>
                </a:lnTo>
                <a:lnTo>
                  <a:pt x="211743" y="17951"/>
                </a:lnTo>
                <a:lnTo>
                  <a:pt x="182687" y="5190"/>
                </a:lnTo>
                <a:lnTo>
                  <a:pt x="144595" y="0"/>
                </a:lnTo>
                <a:close/>
              </a:path>
              <a:path w="297179" h="313055">
                <a:moveTo>
                  <a:pt x="296728" y="262001"/>
                </a:moveTo>
                <a:lnTo>
                  <a:pt x="247084" y="262001"/>
                </a:lnTo>
                <a:lnTo>
                  <a:pt x="253237" y="278326"/>
                </a:lnTo>
                <a:lnTo>
                  <a:pt x="264295" y="291409"/>
                </a:lnTo>
                <a:lnTo>
                  <a:pt x="279159" y="300132"/>
                </a:lnTo>
                <a:lnTo>
                  <a:pt x="296728" y="303377"/>
                </a:lnTo>
                <a:lnTo>
                  <a:pt x="296728" y="262001"/>
                </a:lnTo>
                <a:close/>
              </a:path>
              <a:path w="297179" h="313055">
                <a:moveTo>
                  <a:pt x="242497" y="45135"/>
                </a:moveTo>
                <a:lnTo>
                  <a:pt x="150259" y="45135"/>
                </a:lnTo>
                <a:lnTo>
                  <a:pt x="185030" y="51587"/>
                </a:lnTo>
                <a:lnTo>
                  <a:pt x="216837" y="71527"/>
                </a:lnTo>
                <a:lnTo>
                  <a:pt x="240050" y="105834"/>
                </a:lnTo>
                <a:lnTo>
                  <a:pt x="249039" y="155384"/>
                </a:lnTo>
                <a:lnTo>
                  <a:pt x="248850" y="162511"/>
                </a:lnTo>
                <a:lnTo>
                  <a:pt x="248293" y="169554"/>
                </a:lnTo>
                <a:lnTo>
                  <a:pt x="247389" y="176497"/>
                </a:lnTo>
                <a:lnTo>
                  <a:pt x="246157" y="183324"/>
                </a:lnTo>
                <a:lnTo>
                  <a:pt x="246157" y="183883"/>
                </a:lnTo>
                <a:lnTo>
                  <a:pt x="245979" y="184746"/>
                </a:lnTo>
                <a:lnTo>
                  <a:pt x="245725" y="185547"/>
                </a:lnTo>
                <a:lnTo>
                  <a:pt x="245547" y="186397"/>
                </a:lnTo>
                <a:lnTo>
                  <a:pt x="212762" y="244263"/>
                </a:lnTo>
                <a:lnTo>
                  <a:pt x="150322" y="266941"/>
                </a:lnTo>
                <a:lnTo>
                  <a:pt x="242296" y="266941"/>
                </a:lnTo>
                <a:lnTo>
                  <a:pt x="246220" y="262661"/>
                </a:lnTo>
                <a:lnTo>
                  <a:pt x="247084" y="262001"/>
                </a:lnTo>
                <a:lnTo>
                  <a:pt x="296728" y="262001"/>
                </a:lnTo>
                <a:lnTo>
                  <a:pt x="296728" y="50888"/>
                </a:lnTo>
                <a:lnTo>
                  <a:pt x="246753" y="50888"/>
                </a:lnTo>
                <a:lnTo>
                  <a:pt x="246220" y="50571"/>
                </a:lnTo>
                <a:lnTo>
                  <a:pt x="246220" y="49314"/>
                </a:lnTo>
                <a:lnTo>
                  <a:pt x="242497" y="45135"/>
                </a:lnTo>
                <a:close/>
              </a:path>
              <a:path w="297179" h="313055">
                <a:moveTo>
                  <a:pt x="296728" y="6083"/>
                </a:moveTo>
                <a:lnTo>
                  <a:pt x="278404" y="9621"/>
                </a:lnTo>
                <a:lnTo>
                  <a:pt x="263140" y="19127"/>
                </a:lnTo>
                <a:lnTo>
                  <a:pt x="252176" y="33313"/>
                </a:lnTo>
                <a:lnTo>
                  <a:pt x="246753" y="50888"/>
                </a:lnTo>
                <a:lnTo>
                  <a:pt x="296728" y="50888"/>
                </a:lnTo>
                <a:lnTo>
                  <a:pt x="296728" y="6083"/>
                </a:lnTo>
                <a:close/>
              </a:path>
            </a:pathLst>
          </a:custGeom>
          <a:solidFill>
            <a:srgbClr val="1A1B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5450599" y="2284349"/>
            <a:ext cx="241935" cy="304800"/>
          </a:xfrm>
          <a:custGeom>
            <a:avLst/>
            <a:gdLst/>
            <a:ahLst/>
            <a:cxnLst/>
            <a:rect l="l" t="t" r="r" b="b"/>
            <a:pathLst>
              <a:path w="241935" h="304800">
                <a:moveTo>
                  <a:pt x="226755" y="45821"/>
                </a:moveTo>
                <a:lnTo>
                  <a:pt x="127482" y="45821"/>
                </a:lnTo>
                <a:lnTo>
                  <a:pt x="143343" y="47362"/>
                </a:lnTo>
                <a:lnTo>
                  <a:pt x="156659" y="51720"/>
                </a:lnTo>
                <a:lnTo>
                  <a:pt x="183423" y="79916"/>
                </a:lnTo>
                <a:lnTo>
                  <a:pt x="189788" y="121691"/>
                </a:lnTo>
                <a:lnTo>
                  <a:pt x="189903" y="251688"/>
                </a:lnTo>
                <a:lnTo>
                  <a:pt x="193966" y="271464"/>
                </a:lnTo>
                <a:lnTo>
                  <a:pt x="204987" y="287831"/>
                </a:lnTo>
                <a:lnTo>
                  <a:pt x="221214" y="299042"/>
                </a:lnTo>
                <a:lnTo>
                  <a:pt x="240893" y="303352"/>
                </a:lnTo>
                <a:lnTo>
                  <a:pt x="241312" y="304215"/>
                </a:lnTo>
                <a:lnTo>
                  <a:pt x="241312" y="120243"/>
                </a:lnTo>
                <a:lnTo>
                  <a:pt x="240741" y="97079"/>
                </a:lnTo>
                <a:lnTo>
                  <a:pt x="238356" y="76512"/>
                </a:lnTo>
                <a:lnTo>
                  <a:pt x="233147" y="57948"/>
                </a:lnTo>
                <a:lnTo>
                  <a:pt x="226755" y="45821"/>
                </a:lnTo>
                <a:close/>
              </a:path>
              <a:path w="241935" h="304800">
                <a:moveTo>
                  <a:pt x="0" y="5524"/>
                </a:moveTo>
                <a:lnTo>
                  <a:pt x="0" y="303402"/>
                </a:lnTo>
                <a:lnTo>
                  <a:pt x="177" y="303174"/>
                </a:lnTo>
                <a:lnTo>
                  <a:pt x="241" y="302780"/>
                </a:lnTo>
                <a:lnTo>
                  <a:pt x="20325" y="298774"/>
                </a:lnTo>
                <a:lnTo>
                  <a:pt x="37355" y="288153"/>
                </a:lnTo>
                <a:lnTo>
                  <a:pt x="49163" y="272355"/>
                </a:lnTo>
                <a:lnTo>
                  <a:pt x="53581" y="252818"/>
                </a:lnTo>
                <a:lnTo>
                  <a:pt x="53581" y="150139"/>
                </a:lnTo>
                <a:lnTo>
                  <a:pt x="53759" y="148882"/>
                </a:lnTo>
                <a:lnTo>
                  <a:pt x="56980" y="109605"/>
                </a:lnTo>
                <a:lnTo>
                  <a:pt x="75222" y="68719"/>
                </a:lnTo>
                <a:lnTo>
                  <a:pt x="113889" y="46884"/>
                </a:lnTo>
                <a:lnTo>
                  <a:pt x="127482" y="45821"/>
                </a:lnTo>
                <a:lnTo>
                  <a:pt x="226755" y="45821"/>
                </a:lnTo>
                <a:lnTo>
                  <a:pt x="225302" y="43065"/>
                </a:lnTo>
                <a:lnTo>
                  <a:pt x="51092" y="43065"/>
                </a:lnTo>
                <a:lnTo>
                  <a:pt x="43457" y="28225"/>
                </a:lnTo>
                <a:lnTo>
                  <a:pt x="31608" y="16356"/>
                </a:lnTo>
                <a:lnTo>
                  <a:pt x="16728" y="8456"/>
                </a:lnTo>
                <a:lnTo>
                  <a:pt x="0" y="5524"/>
                </a:lnTo>
                <a:close/>
              </a:path>
              <a:path w="241935" h="304800">
                <a:moveTo>
                  <a:pt x="138950" y="0"/>
                </a:moveTo>
                <a:lnTo>
                  <a:pt x="106124" y="4775"/>
                </a:lnTo>
                <a:lnTo>
                  <a:pt x="81338" y="16195"/>
                </a:lnTo>
                <a:lnTo>
                  <a:pt x="64060" y="29896"/>
                </a:lnTo>
                <a:lnTo>
                  <a:pt x="53759" y="41516"/>
                </a:lnTo>
                <a:lnTo>
                  <a:pt x="51092" y="43065"/>
                </a:lnTo>
                <a:lnTo>
                  <a:pt x="225302" y="43065"/>
                </a:lnTo>
                <a:lnTo>
                  <a:pt x="224104" y="40792"/>
                </a:lnTo>
                <a:lnTo>
                  <a:pt x="208180" y="23247"/>
                </a:lnTo>
                <a:lnTo>
                  <a:pt x="187966" y="10466"/>
                </a:lnTo>
                <a:lnTo>
                  <a:pt x="164532" y="2650"/>
                </a:lnTo>
                <a:lnTo>
                  <a:pt x="138950" y="0"/>
                </a:lnTo>
                <a:close/>
              </a:path>
            </a:pathLst>
          </a:custGeom>
          <a:solidFill>
            <a:srgbClr val="1A1B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4562288" y="2133426"/>
            <a:ext cx="284480" cy="454659"/>
          </a:xfrm>
          <a:custGeom>
            <a:avLst/>
            <a:gdLst/>
            <a:ahLst/>
            <a:cxnLst/>
            <a:rect l="l" t="t" r="r" b="b"/>
            <a:pathLst>
              <a:path w="284479" h="454660">
                <a:moveTo>
                  <a:pt x="169151" y="50546"/>
                </a:moveTo>
                <a:lnTo>
                  <a:pt x="116814" y="50546"/>
                </a:lnTo>
                <a:lnTo>
                  <a:pt x="116814" y="401485"/>
                </a:lnTo>
                <a:lnTo>
                  <a:pt x="120927" y="421921"/>
                </a:lnTo>
                <a:lnTo>
                  <a:pt x="132143" y="438624"/>
                </a:lnTo>
                <a:lnTo>
                  <a:pt x="148779" y="449925"/>
                </a:lnTo>
                <a:lnTo>
                  <a:pt x="169151" y="454152"/>
                </a:lnTo>
                <a:lnTo>
                  <a:pt x="169151" y="50546"/>
                </a:lnTo>
                <a:close/>
              </a:path>
              <a:path w="284479" h="454660">
                <a:moveTo>
                  <a:pt x="233337" y="0"/>
                </a:moveTo>
                <a:lnTo>
                  <a:pt x="50850" y="0"/>
                </a:lnTo>
                <a:lnTo>
                  <a:pt x="31111" y="3970"/>
                </a:lnTo>
                <a:lnTo>
                  <a:pt x="14985" y="14800"/>
                </a:lnTo>
                <a:lnTo>
                  <a:pt x="4080" y="30866"/>
                </a:lnTo>
                <a:lnTo>
                  <a:pt x="0" y="50546"/>
                </a:lnTo>
                <a:lnTo>
                  <a:pt x="284175" y="50546"/>
                </a:lnTo>
                <a:lnTo>
                  <a:pt x="280109" y="30866"/>
                </a:lnTo>
                <a:lnTo>
                  <a:pt x="269200" y="14800"/>
                </a:lnTo>
                <a:lnTo>
                  <a:pt x="253069" y="3970"/>
                </a:lnTo>
                <a:lnTo>
                  <a:pt x="233337" y="0"/>
                </a:lnTo>
                <a:close/>
              </a:path>
            </a:pathLst>
          </a:custGeom>
          <a:solidFill>
            <a:srgbClr val="1A1B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4792719" y="2284341"/>
            <a:ext cx="284480" cy="313055"/>
          </a:xfrm>
          <a:custGeom>
            <a:avLst/>
            <a:gdLst/>
            <a:ahLst/>
            <a:cxnLst/>
            <a:rect l="l" t="t" r="r" b="b"/>
            <a:pathLst>
              <a:path w="284479" h="313055">
                <a:moveTo>
                  <a:pt x="143878" y="0"/>
                </a:moveTo>
                <a:lnTo>
                  <a:pt x="94553" y="7856"/>
                </a:lnTo>
                <a:lnTo>
                  <a:pt x="54575" y="29869"/>
                </a:lnTo>
                <a:lnTo>
                  <a:pt x="24873" y="63702"/>
                </a:lnTo>
                <a:lnTo>
                  <a:pt x="6372" y="107018"/>
                </a:lnTo>
                <a:lnTo>
                  <a:pt x="0" y="157480"/>
                </a:lnTo>
                <a:lnTo>
                  <a:pt x="8389" y="215961"/>
                </a:lnTo>
                <a:lnTo>
                  <a:pt x="31036" y="259778"/>
                </a:lnTo>
                <a:lnTo>
                  <a:pt x="64163" y="289888"/>
                </a:lnTo>
                <a:lnTo>
                  <a:pt x="103989" y="307251"/>
                </a:lnTo>
                <a:lnTo>
                  <a:pt x="146735" y="312826"/>
                </a:lnTo>
                <a:lnTo>
                  <a:pt x="153555" y="312826"/>
                </a:lnTo>
                <a:lnTo>
                  <a:pt x="208937" y="300039"/>
                </a:lnTo>
                <a:lnTo>
                  <a:pt x="245503" y="276313"/>
                </a:lnTo>
                <a:lnTo>
                  <a:pt x="254844" y="266979"/>
                </a:lnTo>
                <a:lnTo>
                  <a:pt x="147446" y="266979"/>
                </a:lnTo>
                <a:lnTo>
                  <a:pt x="137151" y="266432"/>
                </a:lnTo>
                <a:lnTo>
                  <a:pt x="107784" y="258330"/>
                </a:lnTo>
                <a:lnTo>
                  <a:pt x="107454" y="258203"/>
                </a:lnTo>
                <a:lnTo>
                  <a:pt x="104813" y="256959"/>
                </a:lnTo>
                <a:lnTo>
                  <a:pt x="102234" y="255587"/>
                </a:lnTo>
                <a:lnTo>
                  <a:pt x="99758" y="254114"/>
                </a:lnTo>
                <a:lnTo>
                  <a:pt x="99491" y="253974"/>
                </a:lnTo>
                <a:lnTo>
                  <a:pt x="69780" y="225126"/>
                </a:lnTo>
                <a:lnTo>
                  <a:pt x="54432" y="183108"/>
                </a:lnTo>
                <a:lnTo>
                  <a:pt x="51928" y="157480"/>
                </a:lnTo>
                <a:lnTo>
                  <a:pt x="51959" y="153622"/>
                </a:lnTo>
                <a:lnTo>
                  <a:pt x="61029" y="104397"/>
                </a:lnTo>
                <a:lnTo>
                  <a:pt x="85242" y="69342"/>
                </a:lnTo>
                <a:lnTo>
                  <a:pt x="118701" y="49705"/>
                </a:lnTo>
                <a:lnTo>
                  <a:pt x="142595" y="45161"/>
                </a:lnTo>
                <a:lnTo>
                  <a:pt x="248173" y="45161"/>
                </a:lnTo>
                <a:lnTo>
                  <a:pt x="239299" y="35029"/>
                </a:lnTo>
                <a:lnTo>
                  <a:pt x="215095" y="17538"/>
                </a:lnTo>
                <a:lnTo>
                  <a:pt x="183378" y="4877"/>
                </a:lnTo>
                <a:lnTo>
                  <a:pt x="143878" y="0"/>
                </a:lnTo>
                <a:close/>
              </a:path>
              <a:path w="284479" h="313055">
                <a:moveTo>
                  <a:pt x="148882" y="266915"/>
                </a:moveTo>
                <a:lnTo>
                  <a:pt x="148285" y="266915"/>
                </a:lnTo>
                <a:lnTo>
                  <a:pt x="147891" y="266979"/>
                </a:lnTo>
                <a:lnTo>
                  <a:pt x="149047" y="266979"/>
                </a:lnTo>
                <a:lnTo>
                  <a:pt x="148882" y="266915"/>
                </a:lnTo>
                <a:close/>
              </a:path>
              <a:path w="284479" h="313055">
                <a:moveTo>
                  <a:pt x="252471" y="220524"/>
                </a:moveTo>
                <a:lnTo>
                  <a:pt x="237711" y="223420"/>
                </a:lnTo>
                <a:lnTo>
                  <a:pt x="224307" y="230568"/>
                </a:lnTo>
                <a:lnTo>
                  <a:pt x="210122" y="245564"/>
                </a:lnTo>
                <a:lnTo>
                  <a:pt x="192816" y="257046"/>
                </a:lnTo>
                <a:lnTo>
                  <a:pt x="172488" y="264392"/>
                </a:lnTo>
                <a:lnTo>
                  <a:pt x="149237" y="266979"/>
                </a:lnTo>
                <a:lnTo>
                  <a:pt x="254844" y="266979"/>
                </a:lnTo>
                <a:lnTo>
                  <a:pt x="278434" y="234594"/>
                </a:lnTo>
                <a:lnTo>
                  <a:pt x="282346" y="228688"/>
                </a:lnTo>
                <a:lnTo>
                  <a:pt x="281939" y="228473"/>
                </a:lnTo>
                <a:lnTo>
                  <a:pt x="267557" y="222126"/>
                </a:lnTo>
                <a:lnTo>
                  <a:pt x="252471" y="220524"/>
                </a:lnTo>
                <a:close/>
              </a:path>
              <a:path w="284479" h="313055">
                <a:moveTo>
                  <a:pt x="248173" y="45161"/>
                </a:moveTo>
                <a:lnTo>
                  <a:pt x="149212" y="45161"/>
                </a:lnTo>
                <a:lnTo>
                  <a:pt x="176761" y="50571"/>
                </a:lnTo>
                <a:lnTo>
                  <a:pt x="200405" y="66125"/>
                </a:lnTo>
                <a:lnTo>
                  <a:pt x="219049" y="90809"/>
                </a:lnTo>
                <a:lnTo>
                  <a:pt x="231597" y="123609"/>
                </a:lnTo>
                <a:lnTo>
                  <a:pt x="98653" y="123609"/>
                </a:lnTo>
                <a:lnTo>
                  <a:pt x="102083" y="140131"/>
                </a:lnTo>
                <a:lnTo>
                  <a:pt x="111240" y="153622"/>
                </a:lnTo>
                <a:lnTo>
                  <a:pt x="124772" y="162717"/>
                </a:lnTo>
                <a:lnTo>
                  <a:pt x="141325" y="166052"/>
                </a:lnTo>
                <a:lnTo>
                  <a:pt x="247408" y="166052"/>
                </a:lnTo>
                <a:lnTo>
                  <a:pt x="284162" y="166090"/>
                </a:lnTo>
                <a:lnTo>
                  <a:pt x="283022" y="135752"/>
                </a:lnTo>
                <a:lnTo>
                  <a:pt x="277722" y="105417"/>
                </a:lnTo>
                <a:lnTo>
                  <a:pt x="268665" y="77495"/>
                </a:lnTo>
                <a:lnTo>
                  <a:pt x="256260" y="54394"/>
                </a:lnTo>
                <a:lnTo>
                  <a:pt x="248173" y="45161"/>
                </a:lnTo>
                <a:close/>
              </a:path>
            </a:pathLst>
          </a:custGeom>
          <a:solidFill>
            <a:srgbClr val="1A1B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6020875" y="2128934"/>
            <a:ext cx="53975" cy="85725"/>
          </a:xfrm>
          <a:custGeom>
            <a:avLst/>
            <a:gdLst/>
            <a:ahLst/>
            <a:cxnLst/>
            <a:rect l="l" t="t" r="r" b="b"/>
            <a:pathLst>
              <a:path w="53975" h="85725">
                <a:moveTo>
                  <a:pt x="46342" y="0"/>
                </a:moveTo>
                <a:lnTo>
                  <a:pt x="48412" y="6489"/>
                </a:lnTo>
                <a:lnTo>
                  <a:pt x="49568" y="13239"/>
                </a:lnTo>
                <a:lnTo>
                  <a:pt x="49593" y="20599"/>
                </a:lnTo>
                <a:lnTo>
                  <a:pt x="45861" y="42781"/>
                </a:lnTo>
                <a:lnTo>
                  <a:pt x="35507" y="61849"/>
                </a:lnTo>
                <a:lnTo>
                  <a:pt x="19798" y="76563"/>
                </a:lnTo>
                <a:lnTo>
                  <a:pt x="0" y="85686"/>
                </a:lnTo>
                <a:lnTo>
                  <a:pt x="21016" y="79990"/>
                </a:lnTo>
                <a:lnTo>
                  <a:pt x="38030" y="67384"/>
                </a:lnTo>
                <a:lnTo>
                  <a:pt x="49424" y="49480"/>
                </a:lnTo>
                <a:lnTo>
                  <a:pt x="53581" y="27889"/>
                </a:lnTo>
                <a:lnTo>
                  <a:pt x="53089" y="20413"/>
                </a:lnTo>
                <a:lnTo>
                  <a:pt x="51666" y="13239"/>
                </a:lnTo>
                <a:lnTo>
                  <a:pt x="49391" y="6418"/>
                </a:lnTo>
                <a:lnTo>
                  <a:pt x="463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5980676" y="2114328"/>
            <a:ext cx="31750" cy="29845"/>
          </a:xfrm>
          <a:custGeom>
            <a:avLst/>
            <a:gdLst/>
            <a:ahLst/>
            <a:cxnLst/>
            <a:rect l="l" t="t" r="r" b="b"/>
            <a:pathLst>
              <a:path w="31750" h="29844">
                <a:moveTo>
                  <a:pt x="23952" y="0"/>
                </a:moveTo>
                <a:lnTo>
                  <a:pt x="15430" y="1016"/>
                </a:lnTo>
                <a:lnTo>
                  <a:pt x="2222" y="12496"/>
                </a:lnTo>
                <a:lnTo>
                  <a:pt x="0" y="20751"/>
                </a:lnTo>
                <a:lnTo>
                  <a:pt x="7721" y="29667"/>
                </a:lnTo>
                <a:lnTo>
                  <a:pt x="16205" y="28625"/>
                </a:lnTo>
                <a:lnTo>
                  <a:pt x="29413" y="17157"/>
                </a:lnTo>
                <a:lnTo>
                  <a:pt x="31648" y="8902"/>
                </a:lnTo>
                <a:lnTo>
                  <a:pt x="27812" y="4445"/>
                </a:lnTo>
                <a:lnTo>
                  <a:pt x="239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6117734" y="2225807"/>
            <a:ext cx="57785" cy="62865"/>
          </a:xfrm>
          <a:custGeom>
            <a:avLst/>
            <a:gdLst/>
            <a:ahLst/>
            <a:cxnLst/>
            <a:rect l="l" t="t" r="r" b="b"/>
            <a:pathLst>
              <a:path w="57785" h="62864">
                <a:moveTo>
                  <a:pt x="37481" y="2882"/>
                </a:moveTo>
                <a:lnTo>
                  <a:pt x="20751" y="2882"/>
                </a:lnTo>
                <a:lnTo>
                  <a:pt x="33506" y="5459"/>
                </a:lnTo>
                <a:lnTo>
                  <a:pt x="43921" y="12487"/>
                </a:lnTo>
                <a:lnTo>
                  <a:pt x="50943" y="22910"/>
                </a:lnTo>
                <a:lnTo>
                  <a:pt x="53517" y="35674"/>
                </a:lnTo>
                <a:lnTo>
                  <a:pt x="52495" y="43840"/>
                </a:lnTo>
                <a:lnTo>
                  <a:pt x="49593" y="51250"/>
                </a:lnTo>
                <a:lnTo>
                  <a:pt x="45034" y="57677"/>
                </a:lnTo>
                <a:lnTo>
                  <a:pt x="39154" y="62788"/>
                </a:lnTo>
                <a:lnTo>
                  <a:pt x="46577" y="57652"/>
                </a:lnTo>
                <a:lnTo>
                  <a:pt x="52328" y="50822"/>
                </a:lnTo>
                <a:lnTo>
                  <a:pt x="56079" y="42571"/>
                </a:lnTo>
                <a:lnTo>
                  <a:pt x="57416" y="33274"/>
                </a:lnTo>
                <a:lnTo>
                  <a:pt x="54799" y="20322"/>
                </a:lnTo>
                <a:lnTo>
                  <a:pt x="47664" y="9745"/>
                </a:lnTo>
                <a:lnTo>
                  <a:pt x="37481" y="2882"/>
                </a:lnTo>
                <a:close/>
              </a:path>
              <a:path w="57785" h="62864">
                <a:moveTo>
                  <a:pt x="24130" y="0"/>
                </a:moveTo>
                <a:lnTo>
                  <a:pt x="17196" y="735"/>
                </a:lnTo>
                <a:lnTo>
                  <a:pt x="10774" y="2833"/>
                </a:lnTo>
                <a:lnTo>
                  <a:pt x="4997" y="6134"/>
                </a:lnTo>
                <a:lnTo>
                  <a:pt x="0" y="10477"/>
                </a:lnTo>
                <a:lnTo>
                  <a:pt x="5664" y="5829"/>
                </a:lnTo>
                <a:lnTo>
                  <a:pt x="12839" y="2882"/>
                </a:lnTo>
                <a:lnTo>
                  <a:pt x="37481" y="2882"/>
                </a:lnTo>
                <a:lnTo>
                  <a:pt x="37083" y="2614"/>
                </a:lnTo>
                <a:lnTo>
                  <a:pt x="241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6132762" y="2067404"/>
            <a:ext cx="111760" cy="93345"/>
          </a:xfrm>
          <a:custGeom>
            <a:avLst/>
            <a:gdLst/>
            <a:ahLst/>
            <a:cxnLst/>
            <a:rect l="l" t="t" r="r" b="b"/>
            <a:pathLst>
              <a:path w="111760" h="93344">
                <a:moveTo>
                  <a:pt x="0" y="69837"/>
                </a:moveTo>
                <a:lnTo>
                  <a:pt x="17805" y="85184"/>
                </a:lnTo>
                <a:lnTo>
                  <a:pt x="39379" y="92798"/>
                </a:lnTo>
                <a:lnTo>
                  <a:pt x="62311" y="92193"/>
                </a:lnTo>
                <a:lnTo>
                  <a:pt x="75954" y="86385"/>
                </a:lnTo>
                <a:lnTo>
                  <a:pt x="38260" y="86385"/>
                </a:lnTo>
                <a:lnTo>
                  <a:pt x="17903" y="81345"/>
                </a:lnTo>
                <a:lnTo>
                  <a:pt x="0" y="69837"/>
                </a:lnTo>
                <a:close/>
              </a:path>
              <a:path w="111760" h="93344">
                <a:moveTo>
                  <a:pt x="103797" y="0"/>
                </a:moveTo>
                <a:lnTo>
                  <a:pt x="107710" y="20917"/>
                </a:lnTo>
                <a:lnTo>
                  <a:pt x="104703" y="41670"/>
                </a:lnTo>
                <a:lnTo>
                  <a:pt x="95112" y="60491"/>
                </a:lnTo>
                <a:lnTo>
                  <a:pt x="79273" y="75615"/>
                </a:lnTo>
                <a:lnTo>
                  <a:pt x="59305" y="84596"/>
                </a:lnTo>
                <a:lnTo>
                  <a:pt x="38260" y="86385"/>
                </a:lnTo>
                <a:lnTo>
                  <a:pt x="75954" y="86385"/>
                </a:lnTo>
                <a:lnTo>
                  <a:pt x="84188" y="82880"/>
                </a:lnTo>
                <a:lnTo>
                  <a:pt x="101037" y="66127"/>
                </a:lnTo>
                <a:lnTo>
                  <a:pt x="110228" y="45121"/>
                </a:lnTo>
                <a:lnTo>
                  <a:pt x="111300" y="22274"/>
                </a:lnTo>
                <a:lnTo>
                  <a:pt x="1037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6142616" y="2043130"/>
            <a:ext cx="39370" cy="37465"/>
          </a:xfrm>
          <a:custGeom>
            <a:avLst/>
            <a:gdLst/>
            <a:ahLst/>
            <a:cxnLst/>
            <a:rect l="l" t="t" r="r" b="b"/>
            <a:pathLst>
              <a:path w="39370" h="37464">
                <a:moveTo>
                  <a:pt x="24404" y="0"/>
                </a:moveTo>
                <a:lnTo>
                  <a:pt x="0" y="27496"/>
                </a:lnTo>
                <a:lnTo>
                  <a:pt x="2509" y="33089"/>
                </a:lnTo>
                <a:lnTo>
                  <a:pt x="7691" y="36362"/>
                </a:lnTo>
                <a:lnTo>
                  <a:pt x="14455" y="36837"/>
                </a:lnTo>
                <a:lnTo>
                  <a:pt x="21946" y="34620"/>
                </a:lnTo>
                <a:lnTo>
                  <a:pt x="29306" y="29813"/>
                </a:lnTo>
                <a:lnTo>
                  <a:pt x="35112" y="23209"/>
                </a:lnTo>
                <a:lnTo>
                  <a:pt x="38374" y="16108"/>
                </a:lnTo>
                <a:lnTo>
                  <a:pt x="38865" y="9348"/>
                </a:lnTo>
                <a:lnTo>
                  <a:pt x="36355" y="3765"/>
                </a:lnTo>
                <a:lnTo>
                  <a:pt x="31168" y="480"/>
                </a:lnTo>
                <a:lnTo>
                  <a:pt x="244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6068263" y="2191017"/>
            <a:ext cx="59055" cy="53340"/>
          </a:xfrm>
          <a:custGeom>
            <a:avLst/>
            <a:gdLst/>
            <a:ahLst/>
            <a:cxnLst/>
            <a:rect l="l" t="t" r="r" b="b"/>
            <a:pathLst>
              <a:path w="59054" h="53339">
                <a:moveTo>
                  <a:pt x="5308" y="0"/>
                </a:moveTo>
                <a:lnTo>
                  <a:pt x="3733" y="2679"/>
                </a:lnTo>
                <a:lnTo>
                  <a:pt x="1968" y="5270"/>
                </a:lnTo>
                <a:lnTo>
                  <a:pt x="0" y="7683"/>
                </a:lnTo>
                <a:lnTo>
                  <a:pt x="52641" y="53047"/>
                </a:lnTo>
                <a:lnTo>
                  <a:pt x="55638" y="52832"/>
                </a:lnTo>
                <a:lnTo>
                  <a:pt x="59016" y="48869"/>
                </a:lnTo>
                <a:lnTo>
                  <a:pt x="58788" y="45872"/>
                </a:lnTo>
                <a:lnTo>
                  <a:pt x="5854" y="203"/>
                </a:lnTo>
                <a:lnTo>
                  <a:pt x="5575" y="152"/>
                </a:lnTo>
                <a:lnTo>
                  <a:pt x="53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6074654" y="2107274"/>
            <a:ext cx="64135" cy="29845"/>
          </a:xfrm>
          <a:custGeom>
            <a:avLst/>
            <a:gdLst/>
            <a:ahLst/>
            <a:cxnLst/>
            <a:rect l="l" t="t" r="r" b="b"/>
            <a:pathLst>
              <a:path w="64135" h="29844">
                <a:moveTo>
                  <a:pt x="59118" y="0"/>
                </a:moveTo>
                <a:lnTo>
                  <a:pt x="698" y="20599"/>
                </a:lnTo>
                <a:lnTo>
                  <a:pt x="431" y="20713"/>
                </a:lnTo>
                <a:lnTo>
                  <a:pt x="241" y="20904"/>
                </a:lnTo>
                <a:lnTo>
                  <a:pt x="0" y="21031"/>
                </a:lnTo>
                <a:lnTo>
                  <a:pt x="1511" y="23774"/>
                </a:lnTo>
                <a:lnTo>
                  <a:pt x="2895" y="26555"/>
                </a:lnTo>
                <a:lnTo>
                  <a:pt x="4025" y="29489"/>
                </a:lnTo>
                <a:lnTo>
                  <a:pt x="62268" y="8953"/>
                </a:lnTo>
                <a:lnTo>
                  <a:pt x="63588" y="6248"/>
                </a:lnTo>
                <a:lnTo>
                  <a:pt x="62725" y="3784"/>
                </a:lnTo>
                <a:lnTo>
                  <a:pt x="61823" y="1320"/>
                </a:lnTo>
                <a:lnTo>
                  <a:pt x="591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5227" y="368296"/>
            <a:ext cx="5318125" cy="665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chemeClr val="tx1"/>
                </a:solidFill>
                <a:latin typeface="BlissPro-ExtraBold"/>
                <a:cs typeface="BlissPro-Ex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5227" y="1697971"/>
            <a:ext cx="5500370" cy="3121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EA6DA5"/>
                </a:solidFill>
                <a:latin typeface="BlissPro-ExtraBold"/>
                <a:cs typeface="BlissPro-ExtraBol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salon@teana-labs.ru" TargetMode="External"/><Relationship Id="rId2" Type="http://schemas.openxmlformats.org/officeDocument/2006/relationships/hyperlink" Target="mailto:sales@teana-labs.ru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0" y="13"/>
            <a:ext cx="10691302" cy="7558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07976" y="6361821"/>
            <a:ext cx="1444024" cy="6600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439201" y="6958976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356"/>
                </a:lnTo>
              </a:path>
            </a:pathLst>
          </a:custGeom>
          <a:ln w="9080">
            <a:solidFill>
              <a:srgbClr val="1B1C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24107" y="6955350"/>
            <a:ext cx="32384" cy="0"/>
          </a:xfrm>
          <a:custGeom>
            <a:avLst/>
            <a:gdLst/>
            <a:ahLst/>
            <a:cxnLst/>
            <a:rect l="l" t="t" r="r" b="b"/>
            <a:pathLst>
              <a:path w="32384">
                <a:moveTo>
                  <a:pt x="0" y="0"/>
                </a:moveTo>
                <a:lnTo>
                  <a:pt x="32308" y="0"/>
                </a:lnTo>
              </a:path>
            </a:pathLst>
          </a:custGeom>
          <a:ln w="7251">
            <a:solidFill>
              <a:srgbClr val="1B1C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434661" y="6939037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080" y="0"/>
                </a:lnTo>
              </a:path>
            </a:pathLst>
          </a:custGeom>
          <a:ln w="25374">
            <a:solidFill>
              <a:srgbClr val="1B1C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473661" y="6949027"/>
            <a:ext cx="71755" cy="71120"/>
          </a:xfrm>
          <a:custGeom>
            <a:avLst/>
            <a:gdLst/>
            <a:ahLst/>
            <a:cxnLst/>
            <a:rect l="l" t="t" r="r" b="b"/>
            <a:pathLst>
              <a:path w="71754" h="71120">
                <a:moveTo>
                  <a:pt x="42049" y="0"/>
                </a:moveTo>
                <a:lnTo>
                  <a:pt x="29286" y="0"/>
                </a:lnTo>
                <a:lnTo>
                  <a:pt x="23355" y="1435"/>
                </a:lnTo>
                <a:lnTo>
                  <a:pt x="12471" y="7137"/>
                </a:lnTo>
                <a:lnTo>
                  <a:pt x="8127" y="11252"/>
                </a:lnTo>
                <a:lnTo>
                  <a:pt x="1638" y="22034"/>
                </a:lnTo>
                <a:lnTo>
                  <a:pt x="0" y="28295"/>
                </a:lnTo>
                <a:lnTo>
                  <a:pt x="0" y="42684"/>
                </a:lnTo>
                <a:lnTo>
                  <a:pt x="29286" y="71031"/>
                </a:lnTo>
                <a:lnTo>
                  <a:pt x="42049" y="71031"/>
                </a:lnTo>
                <a:lnTo>
                  <a:pt x="47993" y="69595"/>
                </a:lnTo>
                <a:lnTo>
                  <a:pt x="58864" y="63868"/>
                </a:lnTo>
                <a:lnTo>
                  <a:pt x="58999" y="63741"/>
                </a:lnTo>
                <a:lnTo>
                  <a:pt x="30645" y="63741"/>
                </a:lnTo>
                <a:lnTo>
                  <a:pt x="26187" y="62509"/>
                </a:lnTo>
                <a:lnTo>
                  <a:pt x="18225" y="57442"/>
                </a:lnTo>
                <a:lnTo>
                  <a:pt x="15150" y="54000"/>
                </a:lnTo>
                <a:lnTo>
                  <a:pt x="10776" y="45364"/>
                </a:lnTo>
                <a:lnTo>
                  <a:pt x="9690" y="40652"/>
                </a:lnTo>
                <a:lnTo>
                  <a:pt x="9690" y="30365"/>
                </a:lnTo>
                <a:lnTo>
                  <a:pt x="30645" y="7277"/>
                </a:lnTo>
                <a:lnTo>
                  <a:pt x="59012" y="7277"/>
                </a:lnTo>
                <a:lnTo>
                  <a:pt x="58864" y="7137"/>
                </a:lnTo>
                <a:lnTo>
                  <a:pt x="47993" y="1435"/>
                </a:lnTo>
                <a:lnTo>
                  <a:pt x="42049" y="0"/>
                </a:lnTo>
                <a:close/>
              </a:path>
              <a:path w="71754" h="71120">
                <a:moveTo>
                  <a:pt x="59012" y="7277"/>
                </a:moveTo>
                <a:lnTo>
                  <a:pt x="40716" y="7277"/>
                </a:lnTo>
                <a:lnTo>
                  <a:pt x="45237" y="8534"/>
                </a:lnTo>
                <a:lnTo>
                  <a:pt x="49187" y="11087"/>
                </a:lnTo>
                <a:lnTo>
                  <a:pt x="53149" y="13601"/>
                </a:lnTo>
                <a:lnTo>
                  <a:pt x="56210" y="17017"/>
                </a:lnTo>
                <a:lnTo>
                  <a:pt x="60566" y="25666"/>
                </a:lnTo>
                <a:lnTo>
                  <a:pt x="61683" y="30365"/>
                </a:lnTo>
                <a:lnTo>
                  <a:pt x="61683" y="40652"/>
                </a:lnTo>
                <a:lnTo>
                  <a:pt x="49187" y="59943"/>
                </a:lnTo>
                <a:lnTo>
                  <a:pt x="45237" y="62509"/>
                </a:lnTo>
                <a:lnTo>
                  <a:pt x="40716" y="63741"/>
                </a:lnTo>
                <a:lnTo>
                  <a:pt x="58999" y="63741"/>
                </a:lnTo>
                <a:lnTo>
                  <a:pt x="63233" y="59753"/>
                </a:lnTo>
                <a:lnTo>
                  <a:pt x="69710" y="48958"/>
                </a:lnTo>
                <a:lnTo>
                  <a:pt x="71323" y="42684"/>
                </a:lnTo>
                <a:lnTo>
                  <a:pt x="71323" y="28295"/>
                </a:lnTo>
                <a:lnTo>
                  <a:pt x="69710" y="22034"/>
                </a:lnTo>
                <a:lnTo>
                  <a:pt x="63233" y="11252"/>
                </a:lnTo>
                <a:lnTo>
                  <a:pt x="59012" y="7277"/>
                </a:lnTo>
                <a:close/>
              </a:path>
            </a:pathLst>
          </a:custGeom>
          <a:solidFill>
            <a:srgbClr val="1B1C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570665" y="6950201"/>
            <a:ext cx="36830" cy="67310"/>
          </a:xfrm>
          <a:custGeom>
            <a:avLst/>
            <a:gdLst/>
            <a:ahLst/>
            <a:cxnLst/>
            <a:rect l="l" t="t" r="r" b="b"/>
            <a:pathLst>
              <a:path w="36829" h="67309">
                <a:moveTo>
                  <a:pt x="9067" y="1523"/>
                </a:moveTo>
                <a:lnTo>
                  <a:pt x="0" y="1523"/>
                </a:lnTo>
                <a:lnTo>
                  <a:pt x="0" y="67132"/>
                </a:lnTo>
                <a:lnTo>
                  <a:pt x="9067" y="67132"/>
                </a:lnTo>
                <a:lnTo>
                  <a:pt x="9067" y="29565"/>
                </a:lnTo>
                <a:lnTo>
                  <a:pt x="9918" y="25780"/>
                </a:lnTo>
                <a:lnTo>
                  <a:pt x="13296" y="17983"/>
                </a:lnTo>
                <a:lnTo>
                  <a:pt x="15172" y="15239"/>
                </a:lnTo>
                <a:lnTo>
                  <a:pt x="9067" y="15239"/>
                </a:lnTo>
                <a:lnTo>
                  <a:pt x="9067" y="1523"/>
                </a:lnTo>
                <a:close/>
              </a:path>
              <a:path w="36829" h="67309">
                <a:moveTo>
                  <a:pt x="30873" y="0"/>
                </a:moveTo>
                <a:lnTo>
                  <a:pt x="24511" y="0"/>
                </a:lnTo>
                <a:lnTo>
                  <a:pt x="21120" y="1104"/>
                </a:lnTo>
                <a:lnTo>
                  <a:pt x="15113" y="5537"/>
                </a:lnTo>
                <a:lnTo>
                  <a:pt x="12090" y="9499"/>
                </a:lnTo>
                <a:lnTo>
                  <a:pt x="9067" y="15239"/>
                </a:lnTo>
                <a:lnTo>
                  <a:pt x="15172" y="15239"/>
                </a:lnTo>
                <a:lnTo>
                  <a:pt x="15519" y="14731"/>
                </a:lnTo>
                <a:lnTo>
                  <a:pt x="21069" y="9601"/>
                </a:lnTo>
                <a:lnTo>
                  <a:pt x="23990" y="8318"/>
                </a:lnTo>
                <a:lnTo>
                  <a:pt x="34072" y="8318"/>
                </a:lnTo>
                <a:lnTo>
                  <a:pt x="36245" y="1523"/>
                </a:lnTo>
                <a:lnTo>
                  <a:pt x="33540" y="520"/>
                </a:lnTo>
                <a:lnTo>
                  <a:pt x="30873" y="0"/>
                </a:lnTo>
                <a:close/>
              </a:path>
              <a:path w="36829" h="67309">
                <a:moveTo>
                  <a:pt x="34072" y="8318"/>
                </a:moveTo>
                <a:lnTo>
                  <a:pt x="29375" y="8318"/>
                </a:lnTo>
                <a:lnTo>
                  <a:pt x="31546" y="8877"/>
                </a:lnTo>
                <a:lnTo>
                  <a:pt x="33540" y="9982"/>
                </a:lnTo>
                <a:lnTo>
                  <a:pt x="34072" y="8318"/>
                </a:lnTo>
                <a:close/>
              </a:path>
            </a:pathLst>
          </a:custGeom>
          <a:solidFill>
            <a:srgbClr val="1B1C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624923" y="6922592"/>
            <a:ext cx="13970" cy="95250"/>
          </a:xfrm>
          <a:custGeom>
            <a:avLst/>
            <a:gdLst/>
            <a:ahLst/>
            <a:cxnLst/>
            <a:rect l="l" t="t" r="r" b="b"/>
            <a:pathLst>
              <a:path w="13970" h="95250">
                <a:moveTo>
                  <a:pt x="11493" y="29133"/>
                </a:moveTo>
                <a:lnTo>
                  <a:pt x="2412" y="29133"/>
                </a:lnTo>
                <a:lnTo>
                  <a:pt x="2412" y="94729"/>
                </a:lnTo>
                <a:lnTo>
                  <a:pt x="11493" y="94729"/>
                </a:lnTo>
                <a:lnTo>
                  <a:pt x="11493" y="29133"/>
                </a:lnTo>
                <a:close/>
              </a:path>
              <a:path w="13970" h="95250">
                <a:moveTo>
                  <a:pt x="9080" y="0"/>
                </a:moveTo>
                <a:lnTo>
                  <a:pt x="4737" y="0"/>
                </a:lnTo>
                <a:lnTo>
                  <a:pt x="3035" y="685"/>
                </a:lnTo>
                <a:lnTo>
                  <a:pt x="609" y="3454"/>
                </a:lnTo>
                <a:lnTo>
                  <a:pt x="0" y="5092"/>
                </a:lnTo>
                <a:lnTo>
                  <a:pt x="11" y="9067"/>
                </a:lnTo>
                <a:lnTo>
                  <a:pt x="736" y="10718"/>
                </a:lnTo>
                <a:lnTo>
                  <a:pt x="3632" y="13271"/>
                </a:lnTo>
                <a:lnTo>
                  <a:pt x="5219" y="13893"/>
                </a:lnTo>
                <a:lnTo>
                  <a:pt x="8661" y="13893"/>
                </a:lnTo>
                <a:lnTo>
                  <a:pt x="10248" y="13271"/>
                </a:lnTo>
                <a:lnTo>
                  <a:pt x="13144" y="10769"/>
                </a:lnTo>
                <a:lnTo>
                  <a:pt x="13881" y="9067"/>
                </a:lnTo>
                <a:lnTo>
                  <a:pt x="13881" y="5092"/>
                </a:lnTo>
                <a:lnTo>
                  <a:pt x="13246" y="3454"/>
                </a:lnTo>
                <a:lnTo>
                  <a:pt x="10782" y="685"/>
                </a:lnTo>
                <a:lnTo>
                  <a:pt x="9080" y="0"/>
                </a:lnTo>
                <a:close/>
              </a:path>
            </a:pathLst>
          </a:custGeom>
          <a:solidFill>
            <a:srgbClr val="1B1C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662153" y="6949035"/>
            <a:ext cx="64135" cy="71120"/>
          </a:xfrm>
          <a:custGeom>
            <a:avLst/>
            <a:gdLst/>
            <a:ahLst/>
            <a:cxnLst/>
            <a:rect l="l" t="t" r="r" b="b"/>
            <a:pathLst>
              <a:path w="64134" h="71120">
                <a:moveTo>
                  <a:pt x="40902" y="0"/>
                </a:moveTo>
                <a:lnTo>
                  <a:pt x="26284" y="0"/>
                </a:lnTo>
                <a:lnTo>
                  <a:pt x="20036" y="1752"/>
                </a:lnTo>
                <a:lnTo>
                  <a:pt x="0" y="41211"/>
                </a:lnTo>
                <a:lnTo>
                  <a:pt x="1177" y="46532"/>
                </a:lnTo>
                <a:lnTo>
                  <a:pt x="6113" y="57505"/>
                </a:lnTo>
                <a:lnTo>
                  <a:pt x="9863" y="62001"/>
                </a:lnTo>
                <a:lnTo>
                  <a:pt x="20061" y="69214"/>
                </a:lnTo>
                <a:lnTo>
                  <a:pt x="26284" y="71031"/>
                </a:lnTo>
                <a:lnTo>
                  <a:pt x="33650" y="71031"/>
                </a:lnTo>
                <a:lnTo>
                  <a:pt x="43125" y="69781"/>
                </a:lnTo>
                <a:lnTo>
                  <a:pt x="51318" y="66032"/>
                </a:lnTo>
                <a:lnTo>
                  <a:pt x="53865" y="63728"/>
                </a:lnTo>
                <a:lnTo>
                  <a:pt x="28824" y="63728"/>
                </a:lnTo>
                <a:lnTo>
                  <a:pt x="24608" y="62509"/>
                </a:lnTo>
                <a:lnTo>
                  <a:pt x="17322" y="57480"/>
                </a:lnTo>
                <a:lnTo>
                  <a:pt x="14550" y="54152"/>
                </a:lnTo>
                <a:lnTo>
                  <a:pt x="10613" y="45758"/>
                </a:lnTo>
                <a:lnTo>
                  <a:pt x="9609" y="41211"/>
                </a:lnTo>
                <a:lnTo>
                  <a:pt x="9609" y="36271"/>
                </a:lnTo>
                <a:lnTo>
                  <a:pt x="63851" y="36271"/>
                </a:lnTo>
                <a:lnTo>
                  <a:pt x="63851" y="29006"/>
                </a:lnTo>
                <a:lnTo>
                  <a:pt x="10359" y="29006"/>
                </a:lnTo>
                <a:lnTo>
                  <a:pt x="11260" y="22821"/>
                </a:lnTo>
                <a:lnTo>
                  <a:pt x="13800" y="17640"/>
                </a:lnTo>
                <a:lnTo>
                  <a:pt x="22043" y="9334"/>
                </a:lnTo>
                <a:lnTo>
                  <a:pt x="27339" y="7264"/>
                </a:lnTo>
                <a:lnTo>
                  <a:pt x="53788" y="7264"/>
                </a:lnTo>
                <a:lnTo>
                  <a:pt x="46808" y="1777"/>
                </a:lnTo>
                <a:lnTo>
                  <a:pt x="40902" y="0"/>
                </a:lnTo>
                <a:close/>
              </a:path>
              <a:path w="64134" h="71120">
                <a:moveTo>
                  <a:pt x="56917" y="47586"/>
                </a:moveTo>
                <a:lnTo>
                  <a:pt x="52578" y="54652"/>
                </a:lnTo>
                <a:lnTo>
                  <a:pt x="47255" y="59696"/>
                </a:lnTo>
                <a:lnTo>
                  <a:pt x="40947" y="62720"/>
                </a:lnTo>
                <a:lnTo>
                  <a:pt x="33650" y="63728"/>
                </a:lnTo>
                <a:lnTo>
                  <a:pt x="53865" y="63728"/>
                </a:lnTo>
                <a:lnTo>
                  <a:pt x="58227" y="59785"/>
                </a:lnTo>
                <a:lnTo>
                  <a:pt x="63851" y="51041"/>
                </a:lnTo>
                <a:lnTo>
                  <a:pt x="56917" y="47586"/>
                </a:lnTo>
                <a:close/>
              </a:path>
              <a:path w="64134" h="71120">
                <a:moveTo>
                  <a:pt x="53788" y="7264"/>
                </a:moveTo>
                <a:lnTo>
                  <a:pt x="37714" y="7264"/>
                </a:lnTo>
                <a:lnTo>
                  <a:pt x="41258" y="8229"/>
                </a:lnTo>
                <a:lnTo>
                  <a:pt x="47532" y="12103"/>
                </a:lnTo>
                <a:lnTo>
                  <a:pt x="49995" y="14744"/>
                </a:lnTo>
                <a:lnTo>
                  <a:pt x="53640" y="21399"/>
                </a:lnTo>
                <a:lnTo>
                  <a:pt x="54631" y="25044"/>
                </a:lnTo>
                <a:lnTo>
                  <a:pt x="54771" y="29006"/>
                </a:lnTo>
                <a:lnTo>
                  <a:pt x="63851" y="29006"/>
                </a:lnTo>
                <a:lnTo>
                  <a:pt x="63851" y="27609"/>
                </a:lnTo>
                <a:lnTo>
                  <a:pt x="62911" y="22986"/>
                </a:lnTo>
                <a:lnTo>
                  <a:pt x="59127" y="13144"/>
                </a:lnTo>
                <a:lnTo>
                  <a:pt x="55888" y="8915"/>
                </a:lnTo>
                <a:lnTo>
                  <a:pt x="53788" y="7264"/>
                </a:lnTo>
                <a:close/>
              </a:path>
            </a:pathLst>
          </a:custGeom>
          <a:solidFill>
            <a:srgbClr val="1B1C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745326" y="6949039"/>
            <a:ext cx="47625" cy="71120"/>
          </a:xfrm>
          <a:custGeom>
            <a:avLst/>
            <a:gdLst/>
            <a:ahLst/>
            <a:cxnLst/>
            <a:rect l="l" t="t" r="r" b="b"/>
            <a:pathLst>
              <a:path w="47625" h="71120">
                <a:moveTo>
                  <a:pt x="7429" y="50901"/>
                </a:moveTo>
                <a:lnTo>
                  <a:pt x="0" y="54825"/>
                </a:lnTo>
                <a:lnTo>
                  <a:pt x="3816" y="61913"/>
                </a:lnTo>
                <a:lnTo>
                  <a:pt x="8921" y="66968"/>
                </a:lnTo>
                <a:lnTo>
                  <a:pt x="15312" y="69997"/>
                </a:lnTo>
                <a:lnTo>
                  <a:pt x="22987" y="71005"/>
                </a:lnTo>
                <a:lnTo>
                  <a:pt x="31026" y="71005"/>
                </a:lnTo>
                <a:lnTo>
                  <a:pt x="37045" y="68935"/>
                </a:lnTo>
                <a:lnTo>
                  <a:pt x="42107" y="63728"/>
                </a:lnTo>
                <a:lnTo>
                  <a:pt x="19913" y="63728"/>
                </a:lnTo>
                <a:lnTo>
                  <a:pt x="16497" y="62560"/>
                </a:lnTo>
                <a:lnTo>
                  <a:pt x="13614" y="60210"/>
                </a:lnTo>
                <a:lnTo>
                  <a:pt x="10744" y="57835"/>
                </a:lnTo>
                <a:lnTo>
                  <a:pt x="8737" y="54825"/>
                </a:lnTo>
                <a:lnTo>
                  <a:pt x="8620" y="54546"/>
                </a:lnTo>
                <a:lnTo>
                  <a:pt x="7429" y="50901"/>
                </a:lnTo>
                <a:close/>
              </a:path>
              <a:path w="47625" h="71120">
                <a:moveTo>
                  <a:pt x="33413" y="0"/>
                </a:moveTo>
                <a:lnTo>
                  <a:pt x="19735" y="0"/>
                </a:lnTo>
                <a:lnTo>
                  <a:pt x="16014" y="800"/>
                </a:lnTo>
                <a:lnTo>
                  <a:pt x="3022" y="22123"/>
                </a:lnTo>
                <a:lnTo>
                  <a:pt x="3898" y="25184"/>
                </a:lnTo>
                <a:lnTo>
                  <a:pt x="26898" y="38442"/>
                </a:lnTo>
                <a:lnTo>
                  <a:pt x="30708" y="40043"/>
                </a:lnTo>
                <a:lnTo>
                  <a:pt x="33502" y="41795"/>
                </a:lnTo>
                <a:lnTo>
                  <a:pt x="36245" y="43573"/>
                </a:lnTo>
                <a:lnTo>
                  <a:pt x="37630" y="46570"/>
                </a:lnTo>
                <a:lnTo>
                  <a:pt x="37523" y="54825"/>
                </a:lnTo>
                <a:lnTo>
                  <a:pt x="36449" y="57632"/>
                </a:lnTo>
                <a:lnTo>
                  <a:pt x="31623" y="62522"/>
                </a:lnTo>
                <a:lnTo>
                  <a:pt x="28257" y="63728"/>
                </a:lnTo>
                <a:lnTo>
                  <a:pt x="42107" y="63728"/>
                </a:lnTo>
                <a:lnTo>
                  <a:pt x="45021" y="60731"/>
                </a:lnTo>
                <a:lnTo>
                  <a:pt x="47002" y="55930"/>
                </a:lnTo>
                <a:lnTo>
                  <a:pt x="47002" y="45999"/>
                </a:lnTo>
                <a:lnTo>
                  <a:pt x="45897" y="42354"/>
                </a:lnTo>
                <a:lnTo>
                  <a:pt x="43688" y="39522"/>
                </a:lnTo>
                <a:lnTo>
                  <a:pt x="41516" y="36690"/>
                </a:lnTo>
                <a:lnTo>
                  <a:pt x="38963" y="34607"/>
                </a:lnTo>
                <a:lnTo>
                  <a:pt x="33156" y="31876"/>
                </a:lnTo>
                <a:lnTo>
                  <a:pt x="29654" y="30543"/>
                </a:lnTo>
                <a:lnTo>
                  <a:pt x="25387" y="29171"/>
                </a:lnTo>
                <a:lnTo>
                  <a:pt x="21882" y="27978"/>
                </a:lnTo>
                <a:lnTo>
                  <a:pt x="12090" y="20015"/>
                </a:lnTo>
                <a:lnTo>
                  <a:pt x="12090" y="14820"/>
                </a:lnTo>
                <a:lnTo>
                  <a:pt x="13081" y="12357"/>
                </a:lnTo>
                <a:lnTo>
                  <a:pt x="16954" y="8280"/>
                </a:lnTo>
                <a:lnTo>
                  <a:pt x="19723" y="7277"/>
                </a:lnTo>
                <a:lnTo>
                  <a:pt x="41504" y="7277"/>
                </a:lnTo>
                <a:lnTo>
                  <a:pt x="40182" y="4483"/>
                </a:lnTo>
                <a:lnTo>
                  <a:pt x="33413" y="0"/>
                </a:lnTo>
                <a:close/>
              </a:path>
              <a:path w="47625" h="71120">
                <a:moveTo>
                  <a:pt x="41504" y="7277"/>
                </a:moveTo>
                <a:lnTo>
                  <a:pt x="26555" y="7277"/>
                </a:lnTo>
                <a:lnTo>
                  <a:pt x="29476" y="8178"/>
                </a:lnTo>
                <a:lnTo>
                  <a:pt x="34658" y="11874"/>
                </a:lnTo>
                <a:lnTo>
                  <a:pt x="36499" y="14223"/>
                </a:lnTo>
                <a:lnTo>
                  <a:pt x="37630" y="17056"/>
                </a:lnTo>
                <a:lnTo>
                  <a:pt x="44424" y="13449"/>
                </a:lnTo>
                <a:lnTo>
                  <a:pt x="41504" y="7277"/>
                </a:lnTo>
                <a:close/>
              </a:path>
            </a:pathLst>
          </a:custGeom>
          <a:solidFill>
            <a:srgbClr val="1B1C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022779" y="1424964"/>
            <a:ext cx="2227646" cy="8223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6758099" y="393696"/>
            <a:ext cx="3617801" cy="1000751"/>
          </a:xfrm>
          <a:prstGeom prst="rect">
            <a:avLst/>
          </a:prstGeom>
        </p:spPr>
        <p:txBody>
          <a:bodyPr vert="horz" wrap="square" lIns="0" tIns="154305" rIns="0" bIns="0" rtlCol="0">
            <a:spAutoFit/>
          </a:bodyPr>
          <a:lstStyle/>
          <a:p>
            <a:pPr marL="24765" marR="5080" indent="-12700">
              <a:lnSpc>
                <a:spcPct val="74100"/>
              </a:lnSpc>
              <a:spcBef>
                <a:spcPts val="1215"/>
              </a:spcBef>
            </a:pPr>
            <a:r>
              <a:rPr sz="3600" b="0" dirty="0">
                <a:solidFill>
                  <a:srgbClr val="00A5EA"/>
                </a:solidFill>
                <a:latin typeface="Arial"/>
                <a:cs typeface="Arial"/>
              </a:rPr>
              <a:t>Магия в</a:t>
            </a:r>
            <a:r>
              <a:rPr sz="3600" b="0" spc="-100" dirty="0">
                <a:solidFill>
                  <a:srgbClr val="00A5EA"/>
                </a:solidFill>
                <a:latin typeface="Arial"/>
                <a:cs typeface="Arial"/>
              </a:rPr>
              <a:t> </a:t>
            </a:r>
            <a:r>
              <a:rPr sz="3600" b="0" dirty="0">
                <a:solidFill>
                  <a:srgbClr val="00A5EA"/>
                </a:solidFill>
                <a:latin typeface="Arial"/>
                <a:cs typeface="Arial"/>
              </a:rPr>
              <a:t>каждом  прикосновении!</a:t>
            </a:r>
            <a:endParaRPr sz="3600" b="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7" y="53626"/>
            <a:ext cx="10692003" cy="75590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5227" y="368296"/>
            <a:ext cx="4536673" cy="9855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Arial"/>
                <a:cs typeface="Arial"/>
              </a:rPr>
              <a:t>Сияние и упругость кожи  </a:t>
            </a:r>
            <a:r>
              <a:rPr b="0" i="1" dirty="0">
                <a:solidFill>
                  <a:srgbClr val="EA6DA5"/>
                </a:solidFill>
                <a:latin typeface="Arial"/>
                <a:cs typeface="Arial"/>
              </a:rPr>
              <a:t>Сыворотка </a:t>
            </a:r>
            <a:r>
              <a:rPr b="0" i="1" spc="5" dirty="0">
                <a:solidFill>
                  <a:srgbClr val="EA6DA5"/>
                </a:solidFill>
                <a:latin typeface="Arial"/>
                <a:cs typeface="Arial"/>
              </a:rPr>
              <a:t>Alchimie* </a:t>
            </a:r>
            <a:r>
              <a:rPr b="0" i="1" dirty="0">
                <a:solidFill>
                  <a:srgbClr val="EA6DA5"/>
                </a:solidFill>
                <a:latin typeface="Arial"/>
                <a:cs typeface="Arial"/>
              </a:rPr>
              <a:t>/</a:t>
            </a:r>
            <a:r>
              <a:rPr b="0" i="1" spc="-95" dirty="0">
                <a:solidFill>
                  <a:srgbClr val="EA6DA5"/>
                </a:solidFill>
                <a:latin typeface="Arial"/>
                <a:cs typeface="Arial"/>
              </a:rPr>
              <a:t> </a:t>
            </a:r>
            <a:r>
              <a:rPr b="0" i="1" dirty="0">
                <a:solidFill>
                  <a:srgbClr val="EA6DA5"/>
                </a:solidFill>
                <a:latin typeface="Arial"/>
                <a:cs typeface="Arial"/>
              </a:rPr>
              <a:t>Алхимия  </a:t>
            </a:r>
            <a:r>
              <a:rPr b="0" dirty="0">
                <a:latin typeface="Arial"/>
                <a:cs typeface="Arial"/>
              </a:rPr>
              <a:t>25+</a:t>
            </a:r>
          </a:p>
        </p:txBody>
      </p:sp>
      <p:sp>
        <p:nvSpPr>
          <p:cNvPr id="4" name="object 4"/>
          <p:cNvSpPr/>
          <p:nvPr/>
        </p:nvSpPr>
        <p:spPr>
          <a:xfrm>
            <a:off x="517927" y="6333750"/>
            <a:ext cx="1231378" cy="5953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54872" y="7007709"/>
            <a:ext cx="57785" cy="83820"/>
          </a:xfrm>
          <a:custGeom>
            <a:avLst/>
            <a:gdLst/>
            <a:ahLst/>
            <a:cxnLst/>
            <a:rect l="l" t="t" r="r" b="b"/>
            <a:pathLst>
              <a:path w="57784" h="83820">
                <a:moveTo>
                  <a:pt x="30632" y="5829"/>
                </a:moveTo>
                <a:lnTo>
                  <a:pt x="23926" y="5829"/>
                </a:lnTo>
                <a:lnTo>
                  <a:pt x="23926" y="83426"/>
                </a:lnTo>
                <a:lnTo>
                  <a:pt x="30632" y="83426"/>
                </a:lnTo>
                <a:lnTo>
                  <a:pt x="30632" y="5829"/>
                </a:lnTo>
                <a:close/>
              </a:path>
              <a:path w="57784" h="83820">
                <a:moveTo>
                  <a:pt x="57226" y="0"/>
                </a:moveTo>
                <a:lnTo>
                  <a:pt x="0" y="0"/>
                </a:lnTo>
                <a:lnTo>
                  <a:pt x="0" y="5829"/>
                </a:lnTo>
                <a:lnTo>
                  <a:pt x="54686" y="5829"/>
                </a:lnTo>
                <a:lnTo>
                  <a:pt x="57226" y="0"/>
                </a:lnTo>
                <a:close/>
              </a:path>
            </a:pathLst>
          </a:custGeom>
          <a:solidFill>
            <a:srgbClr val="EA6D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27013" y="7007709"/>
            <a:ext cx="38735" cy="83820"/>
          </a:xfrm>
          <a:custGeom>
            <a:avLst/>
            <a:gdLst/>
            <a:ahLst/>
            <a:cxnLst/>
            <a:rect l="l" t="t" r="r" b="b"/>
            <a:pathLst>
              <a:path w="38734" h="83820">
                <a:moveTo>
                  <a:pt x="37719" y="0"/>
                </a:moveTo>
                <a:lnTo>
                  <a:pt x="0" y="0"/>
                </a:lnTo>
                <a:lnTo>
                  <a:pt x="0" y="83426"/>
                </a:lnTo>
                <a:lnTo>
                  <a:pt x="38735" y="83426"/>
                </a:lnTo>
                <a:lnTo>
                  <a:pt x="38735" y="77596"/>
                </a:lnTo>
                <a:lnTo>
                  <a:pt x="6705" y="77596"/>
                </a:lnTo>
                <a:lnTo>
                  <a:pt x="6705" y="43548"/>
                </a:lnTo>
                <a:lnTo>
                  <a:pt x="34556" y="43548"/>
                </a:lnTo>
                <a:lnTo>
                  <a:pt x="34556" y="37731"/>
                </a:lnTo>
                <a:lnTo>
                  <a:pt x="6705" y="37731"/>
                </a:lnTo>
                <a:lnTo>
                  <a:pt x="6705" y="5829"/>
                </a:lnTo>
                <a:lnTo>
                  <a:pt x="35191" y="5829"/>
                </a:lnTo>
                <a:lnTo>
                  <a:pt x="37719" y="0"/>
                </a:lnTo>
                <a:close/>
              </a:path>
            </a:pathLst>
          </a:custGeom>
          <a:solidFill>
            <a:srgbClr val="EA6D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78894" y="7007466"/>
            <a:ext cx="66675" cy="83820"/>
          </a:xfrm>
          <a:custGeom>
            <a:avLst/>
            <a:gdLst/>
            <a:ahLst/>
            <a:cxnLst/>
            <a:rect l="l" t="t" r="r" b="b"/>
            <a:pathLst>
              <a:path w="66675" h="83820">
                <a:moveTo>
                  <a:pt x="35318" y="0"/>
                </a:moveTo>
                <a:lnTo>
                  <a:pt x="31267" y="0"/>
                </a:lnTo>
                <a:lnTo>
                  <a:pt x="0" y="83667"/>
                </a:lnTo>
                <a:lnTo>
                  <a:pt x="7340" y="83667"/>
                </a:lnTo>
                <a:lnTo>
                  <a:pt x="15697" y="60629"/>
                </a:lnTo>
                <a:lnTo>
                  <a:pt x="57985" y="60629"/>
                </a:lnTo>
                <a:lnTo>
                  <a:pt x="55811" y="54813"/>
                </a:lnTo>
                <a:lnTo>
                  <a:pt x="17983" y="54813"/>
                </a:lnTo>
                <a:lnTo>
                  <a:pt x="27851" y="27470"/>
                </a:lnTo>
                <a:lnTo>
                  <a:pt x="30632" y="19621"/>
                </a:lnTo>
                <a:lnTo>
                  <a:pt x="32156" y="15557"/>
                </a:lnTo>
                <a:lnTo>
                  <a:pt x="33172" y="12395"/>
                </a:lnTo>
                <a:lnTo>
                  <a:pt x="39952" y="12395"/>
                </a:lnTo>
                <a:lnTo>
                  <a:pt x="35318" y="0"/>
                </a:lnTo>
                <a:close/>
              </a:path>
              <a:path w="66675" h="83820">
                <a:moveTo>
                  <a:pt x="57985" y="60629"/>
                </a:moveTo>
                <a:lnTo>
                  <a:pt x="50888" y="60629"/>
                </a:lnTo>
                <a:lnTo>
                  <a:pt x="59245" y="83667"/>
                </a:lnTo>
                <a:lnTo>
                  <a:pt x="66598" y="83667"/>
                </a:lnTo>
                <a:lnTo>
                  <a:pt x="57985" y="60629"/>
                </a:lnTo>
                <a:close/>
              </a:path>
              <a:path w="66675" h="83820">
                <a:moveTo>
                  <a:pt x="39952" y="12395"/>
                </a:moveTo>
                <a:lnTo>
                  <a:pt x="33426" y="12395"/>
                </a:lnTo>
                <a:lnTo>
                  <a:pt x="34569" y="15557"/>
                </a:lnTo>
                <a:lnTo>
                  <a:pt x="35953" y="19621"/>
                </a:lnTo>
                <a:lnTo>
                  <a:pt x="38735" y="27470"/>
                </a:lnTo>
                <a:lnTo>
                  <a:pt x="48615" y="54813"/>
                </a:lnTo>
                <a:lnTo>
                  <a:pt x="55811" y="54813"/>
                </a:lnTo>
                <a:lnTo>
                  <a:pt x="39952" y="12395"/>
                </a:lnTo>
                <a:close/>
              </a:path>
            </a:pathLst>
          </a:custGeom>
          <a:solidFill>
            <a:srgbClr val="EA6D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62551" y="7007713"/>
            <a:ext cx="66675" cy="83820"/>
          </a:xfrm>
          <a:custGeom>
            <a:avLst/>
            <a:gdLst/>
            <a:ahLst/>
            <a:cxnLst/>
            <a:rect l="l" t="t" r="r" b="b"/>
            <a:pathLst>
              <a:path w="66675" h="83820">
                <a:moveTo>
                  <a:pt x="6210" y="0"/>
                </a:moveTo>
                <a:lnTo>
                  <a:pt x="0" y="0"/>
                </a:lnTo>
                <a:lnTo>
                  <a:pt x="0" y="83426"/>
                </a:lnTo>
                <a:lnTo>
                  <a:pt x="6705" y="83426"/>
                </a:lnTo>
                <a:lnTo>
                  <a:pt x="6571" y="14935"/>
                </a:lnTo>
                <a:lnTo>
                  <a:pt x="6451" y="10642"/>
                </a:lnTo>
                <a:lnTo>
                  <a:pt x="14241" y="10642"/>
                </a:lnTo>
                <a:lnTo>
                  <a:pt x="6210" y="0"/>
                </a:lnTo>
                <a:close/>
              </a:path>
              <a:path w="66675" h="83820">
                <a:moveTo>
                  <a:pt x="14241" y="10642"/>
                </a:moveTo>
                <a:lnTo>
                  <a:pt x="6705" y="10642"/>
                </a:lnTo>
                <a:lnTo>
                  <a:pt x="9626" y="14935"/>
                </a:lnTo>
                <a:lnTo>
                  <a:pt x="13677" y="20751"/>
                </a:lnTo>
                <a:lnTo>
                  <a:pt x="61150" y="83426"/>
                </a:lnTo>
                <a:lnTo>
                  <a:pt x="66344" y="83426"/>
                </a:lnTo>
                <a:lnTo>
                  <a:pt x="66344" y="71780"/>
                </a:lnTo>
                <a:lnTo>
                  <a:pt x="59626" y="71780"/>
                </a:lnTo>
                <a:lnTo>
                  <a:pt x="56638" y="67221"/>
                </a:lnTo>
                <a:lnTo>
                  <a:pt x="52412" y="61137"/>
                </a:lnTo>
                <a:lnTo>
                  <a:pt x="46329" y="53162"/>
                </a:lnTo>
                <a:lnTo>
                  <a:pt x="14241" y="10642"/>
                </a:lnTo>
                <a:close/>
              </a:path>
              <a:path w="66675" h="83820">
                <a:moveTo>
                  <a:pt x="66344" y="0"/>
                </a:moveTo>
                <a:lnTo>
                  <a:pt x="59626" y="0"/>
                </a:lnTo>
                <a:lnTo>
                  <a:pt x="59753" y="67221"/>
                </a:lnTo>
                <a:lnTo>
                  <a:pt x="59880" y="71780"/>
                </a:lnTo>
                <a:lnTo>
                  <a:pt x="66344" y="71780"/>
                </a:lnTo>
                <a:lnTo>
                  <a:pt x="66344" y="0"/>
                </a:lnTo>
                <a:close/>
              </a:path>
            </a:pathLst>
          </a:custGeom>
          <a:solidFill>
            <a:srgbClr val="EA6D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45960" y="7007466"/>
            <a:ext cx="66675" cy="83820"/>
          </a:xfrm>
          <a:custGeom>
            <a:avLst/>
            <a:gdLst/>
            <a:ahLst/>
            <a:cxnLst/>
            <a:rect l="l" t="t" r="r" b="b"/>
            <a:pathLst>
              <a:path w="66675" h="83820">
                <a:moveTo>
                  <a:pt x="35318" y="0"/>
                </a:moveTo>
                <a:lnTo>
                  <a:pt x="31267" y="0"/>
                </a:lnTo>
                <a:lnTo>
                  <a:pt x="0" y="83667"/>
                </a:lnTo>
                <a:lnTo>
                  <a:pt x="7327" y="83667"/>
                </a:lnTo>
                <a:lnTo>
                  <a:pt x="15684" y="60629"/>
                </a:lnTo>
                <a:lnTo>
                  <a:pt x="57976" y="60629"/>
                </a:lnTo>
                <a:lnTo>
                  <a:pt x="55802" y="54813"/>
                </a:lnTo>
                <a:lnTo>
                  <a:pt x="17970" y="54813"/>
                </a:lnTo>
                <a:lnTo>
                  <a:pt x="27851" y="27470"/>
                </a:lnTo>
                <a:lnTo>
                  <a:pt x="30632" y="19621"/>
                </a:lnTo>
                <a:lnTo>
                  <a:pt x="32156" y="15557"/>
                </a:lnTo>
                <a:lnTo>
                  <a:pt x="33159" y="12395"/>
                </a:lnTo>
                <a:lnTo>
                  <a:pt x="39950" y="12395"/>
                </a:lnTo>
                <a:lnTo>
                  <a:pt x="35318" y="0"/>
                </a:lnTo>
                <a:close/>
              </a:path>
              <a:path w="66675" h="83820">
                <a:moveTo>
                  <a:pt x="57976" y="60629"/>
                </a:moveTo>
                <a:lnTo>
                  <a:pt x="50876" y="60629"/>
                </a:lnTo>
                <a:lnTo>
                  <a:pt x="59232" y="83667"/>
                </a:lnTo>
                <a:lnTo>
                  <a:pt x="66586" y="83667"/>
                </a:lnTo>
                <a:lnTo>
                  <a:pt x="57976" y="60629"/>
                </a:lnTo>
                <a:close/>
              </a:path>
              <a:path w="66675" h="83820">
                <a:moveTo>
                  <a:pt x="39950" y="12395"/>
                </a:moveTo>
                <a:lnTo>
                  <a:pt x="33413" y="12395"/>
                </a:lnTo>
                <a:lnTo>
                  <a:pt x="34556" y="15557"/>
                </a:lnTo>
                <a:lnTo>
                  <a:pt x="35940" y="19621"/>
                </a:lnTo>
                <a:lnTo>
                  <a:pt x="38734" y="27470"/>
                </a:lnTo>
                <a:lnTo>
                  <a:pt x="48602" y="54813"/>
                </a:lnTo>
                <a:lnTo>
                  <a:pt x="55802" y="54813"/>
                </a:lnTo>
                <a:lnTo>
                  <a:pt x="39950" y="12395"/>
                </a:lnTo>
                <a:close/>
              </a:path>
            </a:pathLst>
          </a:custGeom>
          <a:solidFill>
            <a:srgbClr val="EA6D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05227" y="1697971"/>
            <a:ext cx="5984473" cy="2621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A6DA5"/>
                </a:solidFill>
                <a:latin typeface="Arial"/>
                <a:cs typeface="Arial"/>
              </a:rPr>
              <a:t>Действие:</a:t>
            </a:r>
            <a:endParaRPr sz="1200" dirty="0">
              <a:latin typeface="Arial"/>
              <a:cs typeface="Arial"/>
            </a:endParaRPr>
          </a:p>
          <a:p>
            <a:pPr marL="92075" indent="-79375">
              <a:lnSpc>
                <a:spcPct val="100000"/>
              </a:lnSpc>
              <a:buChar char="•"/>
              <a:tabLst>
                <a:tab pos="92710" algn="l"/>
              </a:tabLst>
            </a:pPr>
            <a:r>
              <a:rPr sz="1200" dirty="0">
                <a:latin typeface="Arial"/>
                <a:cs typeface="Arial"/>
              </a:rPr>
              <a:t>Улучшает цвет лица, подсвечивает кожу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«изнутри»;</a:t>
            </a:r>
          </a:p>
          <a:p>
            <a:pPr marL="92075" indent="-79375">
              <a:lnSpc>
                <a:spcPct val="100000"/>
              </a:lnSpc>
              <a:buChar char="•"/>
              <a:tabLst>
                <a:tab pos="92710" algn="l"/>
              </a:tabLst>
            </a:pPr>
            <a:r>
              <a:rPr sz="1200" dirty="0">
                <a:latin typeface="Arial"/>
                <a:cs typeface="Arial"/>
              </a:rPr>
              <a:t>Повышает упругость и эластичность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кожи;</a:t>
            </a:r>
          </a:p>
          <a:p>
            <a:pPr marL="92075" indent="-79375">
              <a:lnSpc>
                <a:spcPct val="100000"/>
              </a:lnSpc>
              <a:buChar char="•"/>
              <a:tabLst>
                <a:tab pos="92710" algn="l"/>
              </a:tabLst>
            </a:pPr>
            <a:r>
              <a:rPr sz="1200" dirty="0">
                <a:latin typeface="Arial"/>
                <a:cs typeface="Arial"/>
              </a:rPr>
              <a:t>Защищает клетки от старения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(антиоксидант);</a:t>
            </a:r>
          </a:p>
          <a:p>
            <a:pPr marL="92075" indent="-79375">
              <a:lnSpc>
                <a:spcPct val="100000"/>
              </a:lnSpc>
              <a:buChar char="•"/>
              <a:tabLst>
                <a:tab pos="92710" algn="l"/>
              </a:tabLst>
            </a:pPr>
            <a:r>
              <a:rPr sz="1200" dirty="0">
                <a:latin typeface="Arial"/>
                <a:cs typeface="Arial"/>
              </a:rPr>
              <a:t>Увлажняет;</a:t>
            </a:r>
          </a:p>
          <a:p>
            <a:pPr marL="92075" indent="-79375">
              <a:lnSpc>
                <a:spcPct val="100000"/>
              </a:lnSpc>
              <a:buChar char="•"/>
              <a:tabLst>
                <a:tab pos="92710" algn="l"/>
              </a:tabLst>
            </a:pPr>
            <a:r>
              <a:rPr sz="1200" dirty="0">
                <a:latin typeface="Arial"/>
                <a:cs typeface="Arial"/>
              </a:rPr>
              <a:t>Разглаживает и улучшает структуру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кожи.</a:t>
            </a:r>
          </a:p>
          <a:p>
            <a:pPr>
              <a:lnSpc>
                <a:spcPct val="100000"/>
              </a:lnSpc>
            </a:pPr>
            <a:endParaRPr sz="12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EA6DA5"/>
                </a:solidFill>
                <a:latin typeface="Arial"/>
                <a:cs typeface="Arial"/>
              </a:rPr>
              <a:t>Тип кожи:</a:t>
            </a:r>
            <a:r>
              <a:rPr sz="1200" b="1" spc="-90" dirty="0">
                <a:solidFill>
                  <a:srgbClr val="EA6DA5"/>
                </a:solidFill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любой.</a:t>
            </a:r>
          </a:p>
          <a:p>
            <a:pPr>
              <a:lnSpc>
                <a:spcPct val="100000"/>
              </a:lnSpc>
            </a:pPr>
            <a:endParaRPr sz="125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200" b="1" dirty="0">
                <a:solidFill>
                  <a:srgbClr val="EA6DA5"/>
                </a:solidFill>
                <a:latin typeface="Arial"/>
                <a:cs typeface="Arial"/>
              </a:rPr>
              <a:t>Применение: </a:t>
            </a:r>
            <a:r>
              <a:rPr sz="1200" dirty="0">
                <a:latin typeface="Arial"/>
                <a:cs typeface="Arial"/>
              </a:rPr>
              <a:t>поверните крышку до щелчка. Надавите на нее, чтобы смешать две  фазы продукта. Хорошо встряхните, удалите крышку и наденьте аппликатор.  Наносить тонким слоем на лицо и шею. Затем использовать любой крем Ma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Magie.</a:t>
            </a:r>
          </a:p>
          <a:p>
            <a:pPr>
              <a:lnSpc>
                <a:spcPct val="100000"/>
              </a:lnSpc>
            </a:pPr>
            <a:endParaRPr sz="12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EA6DA5"/>
                </a:solidFill>
                <a:latin typeface="Arial"/>
                <a:cs typeface="Arial"/>
              </a:rPr>
              <a:t>Активные компоненты: </a:t>
            </a:r>
            <a:r>
              <a:rPr sz="1200" dirty="0">
                <a:latin typeface="Arial"/>
                <a:cs typeface="Arial"/>
              </a:rPr>
              <a:t>витамин С (порошок), морской</a:t>
            </a:r>
            <a:r>
              <a:rPr sz="1200" spc="-9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коллаген.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413501" y="5928887"/>
            <a:ext cx="1369268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Объем: 8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мл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05227" y="4595300"/>
            <a:ext cx="849630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dirty="0">
                <a:latin typeface="Arial"/>
                <a:cs typeface="Arial"/>
              </a:rPr>
              <a:t>*</a:t>
            </a:r>
            <a:r>
              <a:rPr sz="1300" spc="-10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[Алшими]</a:t>
            </a:r>
          </a:p>
        </p:txBody>
      </p:sp>
      <p:sp>
        <p:nvSpPr>
          <p:cNvPr id="13" name="object 13"/>
          <p:cNvSpPr/>
          <p:nvPr/>
        </p:nvSpPr>
        <p:spPr>
          <a:xfrm>
            <a:off x="3073399" y="4411439"/>
            <a:ext cx="2996565" cy="3027586"/>
          </a:xfrm>
          <a:custGeom>
            <a:avLst/>
            <a:gdLst/>
            <a:ahLst/>
            <a:cxnLst/>
            <a:rect l="l" t="t" r="r" b="b"/>
            <a:pathLst>
              <a:path w="2679700" h="2679700">
                <a:moveTo>
                  <a:pt x="1339850" y="0"/>
                </a:moveTo>
                <a:lnTo>
                  <a:pt x="1291793" y="845"/>
                </a:lnTo>
                <a:lnTo>
                  <a:pt x="1244163" y="3364"/>
                </a:lnTo>
                <a:lnTo>
                  <a:pt x="1196986" y="7526"/>
                </a:lnTo>
                <a:lnTo>
                  <a:pt x="1150292" y="13305"/>
                </a:lnTo>
                <a:lnTo>
                  <a:pt x="1104109" y="20671"/>
                </a:lnTo>
                <a:lnTo>
                  <a:pt x="1058464" y="29596"/>
                </a:lnTo>
                <a:lnTo>
                  <a:pt x="1013387" y="40052"/>
                </a:lnTo>
                <a:lnTo>
                  <a:pt x="968905" y="52011"/>
                </a:lnTo>
                <a:lnTo>
                  <a:pt x="925048" y="65444"/>
                </a:lnTo>
                <a:lnTo>
                  <a:pt x="881842" y="80323"/>
                </a:lnTo>
                <a:lnTo>
                  <a:pt x="839318" y="96619"/>
                </a:lnTo>
                <a:lnTo>
                  <a:pt x="797502" y="114304"/>
                </a:lnTo>
                <a:lnTo>
                  <a:pt x="756424" y="133351"/>
                </a:lnTo>
                <a:lnTo>
                  <a:pt x="716112" y="153730"/>
                </a:lnTo>
                <a:lnTo>
                  <a:pt x="676593" y="175413"/>
                </a:lnTo>
                <a:lnTo>
                  <a:pt x="637897" y="198372"/>
                </a:lnTo>
                <a:lnTo>
                  <a:pt x="600052" y="222578"/>
                </a:lnTo>
                <a:lnTo>
                  <a:pt x="563086" y="248004"/>
                </a:lnTo>
                <a:lnTo>
                  <a:pt x="527027" y="274621"/>
                </a:lnTo>
                <a:lnTo>
                  <a:pt x="491904" y="302399"/>
                </a:lnTo>
                <a:lnTo>
                  <a:pt x="457745" y="331313"/>
                </a:lnTo>
                <a:lnTo>
                  <a:pt x="424578" y="361332"/>
                </a:lnTo>
                <a:lnTo>
                  <a:pt x="392433" y="392428"/>
                </a:lnTo>
                <a:lnTo>
                  <a:pt x="361336" y="424573"/>
                </a:lnTo>
                <a:lnTo>
                  <a:pt x="331317" y="457740"/>
                </a:lnTo>
                <a:lnTo>
                  <a:pt x="302404" y="491899"/>
                </a:lnTo>
                <a:lnTo>
                  <a:pt x="274624" y="527021"/>
                </a:lnTo>
                <a:lnTo>
                  <a:pt x="248008" y="563080"/>
                </a:lnTo>
                <a:lnTo>
                  <a:pt x="222582" y="600046"/>
                </a:lnTo>
                <a:lnTo>
                  <a:pt x="198375" y="637892"/>
                </a:lnTo>
                <a:lnTo>
                  <a:pt x="175416" y="676588"/>
                </a:lnTo>
                <a:lnTo>
                  <a:pt x="153732" y="716106"/>
                </a:lnTo>
                <a:lnTo>
                  <a:pt x="133353" y="756419"/>
                </a:lnTo>
                <a:lnTo>
                  <a:pt x="114306" y="797497"/>
                </a:lnTo>
                <a:lnTo>
                  <a:pt x="96621" y="839313"/>
                </a:lnTo>
                <a:lnTo>
                  <a:pt x="80324" y="881837"/>
                </a:lnTo>
                <a:lnTo>
                  <a:pt x="65445" y="925043"/>
                </a:lnTo>
                <a:lnTo>
                  <a:pt x="52012" y="968901"/>
                </a:lnTo>
                <a:lnTo>
                  <a:pt x="40053" y="1013383"/>
                </a:lnTo>
                <a:lnTo>
                  <a:pt x="29597" y="1058460"/>
                </a:lnTo>
                <a:lnTo>
                  <a:pt x="20671" y="1104105"/>
                </a:lnTo>
                <a:lnTo>
                  <a:pt x="13305" y="1150289"/>
                </a:lnTo>
                <a:lnTo>
                  <a:pt x="7526" y="1196984"/>
                </a:lnTo>
                <a:lnTo>
                  <a:pt x="3364" y="1244161"/>
                </a:lnTo>
                <a:lnTo>
                  <a:pt x="845" y="1291793"/>
                </a:lnTo>
                <a:lnTo>
                  <a:pt x="0" y="1339850"/>
                </a:lnTo>
                <a:lnTo>
                  <a:pt x="845" y="1387906"/>
                </a:lnTo>
                <a:lnTo>
                  <a:pt x="3364" y="1435536"/>
                </a:lnTo>
                <a:lnTo>
                  <a:pt x="7526" y="1482713"/>
                </a:lnTo>
                <a:lnTo>
                  <a:pt x="13305" y="1529407"/>
                </a:lnTo>
                <a:lnTo>
                  <a:pt x="20671" y="1575590"/>
                </a:lnTo>
                <a:lnTo>
                  <a:pt x="29597" y="1621235"/>
                </a:lnTo>
                <a:lnTo>
                  <a:pt x="40053" y="1666312"/>
                </a:lnTo>
                <a:lnTo>
                  <a:pt x="52012" y="1710794"/>
                </a:lnTo>
                <a:lnTo>
                  <a:pt x="65445" y="1754651"/>
                </a:lnTo>
                <a:lnTo>
                  <a:pt x="80324" y="1797857"/>
                </a:lnTo>
                <a:lnTo>
                  <a:pt x="96621" y="1840381"/>
                </a:lnTo>
                <a:lnTo>
                  <a:pt x="114306" y="1882197"/>
                </a:lnTo>
                <a:lnTo>
                  <a:pt x="133353" y="1923275"/>
                </a:lnTo>
                <a:lnTo>
                  <a:pt x="153732" y="1963587"/>
                </a:lnTo>
                <a:lnTo>
                  <a:pt x="175416" y="2003106"/>
                </a:lnTo>
                <a:lnTo>
                  <a:pt x="198375" y="2041802"/>
                </a:lnTo>
                <a:lnTo>
                  <a:pt x="222582" y="2079647"/>
                </a:lnTo>
                <a:lnTo>
                  <a:pt x="248008" y="2116613"/>
                </a:lnTo>
                <a:lnTo>
                  <a:pt x="274624" y="2152672"/>
                </a:lnTo>
                <a:lnTo>
                  <a:pt x="302404" y="2187795"/>
                </a:lnTo>
                <a:lnTo>
                  <a:pt x="331317" y="2221954"/>
                </a:lnTo>
                <a:lnTo>
                  <a:pt x="361336" y="2255121"/>
                </a:lnTo>
                <a:lnTo>
                  <a:pt x="392433" y="2287266"/>
                </a:lnTo>
                <a:lnTo>
                  <a:pt x="424578" y="2318363"/>
                </a:lnTo>
                <a:lnTo>
                  <a:pt x="457745" y="2348382"/>
                </a:lnTo>
                <a:lnTo>
                  <a:pt x="491904" y="2377295"/>
                </a:lnTo>
                <a:lnTo>
                  <a:pt x="527027" y="2405075"/>
                </a:lnTo>
                <a:lnTo>
                  <a:pt x="563086" y="2431691"/>
                </a:lnTo>
                <a:lnTo>
                  <a:pt x="600052" y="2457117"/>
                </a:lnTo>
                <a:lnTo>
                  <a:pt x="637897" y="2481324"/>
                </a:lnTo>
                <a:lnTo>
                  <a:pt x="676593" y="2504283"/>
                </a:lnTo>
                <a:lnTo>
                  <a:pt x="716112" y="2525967"/>
                </a:lnTo>
                <a:lnTo>
                  <a:pt x="756424" y="2546346"/>
                </a:lnTo>
                <a:lnTo>
                  <a:pt x="797502" y="2565393"/>
                </a:lnTo>
                <a:lnTo>
                  <a:pt x="839318" y="2583078"/>
                </a:lnTo>
                <a:lnTo>
                  <a:pt x="881842" y="2599375"/>
                </a:lnTo>
                <a:lnTo>
                  <a:pt x="925048" y="2614254"/>
                </a:lnTo>
                <a:lnTo>
                  <a:pt x="968905" y="2627687"/>
                </a:lnTo>
                <a:lnTo>
                  <a:pt x="1013387" y="2639646"/>
                </a:lnTo>
                <a:lnTo>
                  <a:pt x="1058464" y="2650102"/>
                </a:lnTo>
                <a:lnTo>
                  <a:pt x="1104109" y="2659028"/>
                </a:lnTo>
                <a:lnTo>
                  <a:pt x="1150292" y="2666394"/>
                </a:lnTo>
                <a:lnTo>
                  <a:pt x="1196986" y="2672173"/>
                </a:lnTo>
                <a:lnTo>
                  <a:pt x="1244163" y="2676335"/>
                </a:lnTo>
                <a:lnTo>
                  <a:pt x="1291793" y="2678854"/>
                </a:lnTo>
                <a:lnTo>
                  <a:pt x="1339850" y="2679700"/>
                </a:lnTo>
                <a:lnTo>
                  <a:pt x="1387906" y="2678854"/>
                </a:lnTo>
                <a:lnTo>
                  <a:pt x="1435536" y="2676335"/>
                </a:lnTo>
                <a:lnTo>
                  <a:pt x="1482713" y="2672173"/>
                </a:lnTo>
                <a:lnTo>
                  <a:pt x="1529407" y="2666394"/>
                </a:lnTo>
                <a:lnTo>
                  <a:pt x="1575590" y="2659028"/>
                </a:lnTo>
                <a:lnTo>
                  <a:pt x="1621235" y="2650102"/>
                </a:lnTo>
                <a:lnTo>
                  <a:pt x="1666312" y="2639646"/>
                </a:lnTo>
                <a:lnTo>
                  <a:pt x="1710794" y="2627687"/>
                </a:lnTo>
                <a:lnTo>
                  <a:pt x="1754651" y="2614254"/>
                </a:lnTo>
                <a:lnTo>
                  <a:pt x="1797857" y="2599375"/>
                </a:lnTo>
                <a:lnTo>
                  <a:pt x="1840381" y="2583078"/>
                </a:lnTo>
                <a:lnTo>
                  <a:pt x="1882197" y="2565393"/>
                </a:lnTo>
                <a:lnTo>
                  <a:pt x="1923275" y="2546346"/>
                </a:lnTo>
                <a:lnTo>
                  <a:pt x="1963587" y="2525967"/>
                </a:lnTo>
                <a:lnTo>
                  <a:pt x="2003106" y="2504283"/>
                </a:lnTo>
                <a:lnTo>
                  <a:pt x="2041802" y="2481324"/>
                </a:lnTo>
                <a:lnTo>
                  <a:pt x="2079647" y="2457117"/>
                </a:lnTo>
                <a:lnTo>
                  <a:pt x="2116613" y="2431691"/>
                </a:lnTo>
                <a:lnTo>
                  <a:pt x="2152672" y="2405075"/>
                </a:lnTo>
                <a:lnTo>
                  <a:pt x="2187795" y="2377295"/>
                </a:lnTo>
                <a:lnTo>
                  <a:pt x="2221954" y="2348382"/>
                </a:lnTo>
                <a:lnTo>
                  <a:pt x="2255121" y="2318363"/>
                </a:lnTo>
                <a:lnTo>
                  <a:pt x="2287266" y="2287266"/>
                </a:lnTo>
                <a:lnTo>
                  <a:pt x="2318363" y="2255121"/>
                </a:lnTo>
                <a:lnTo>
                  <a:pt x="2348382" y="2221954"/>
                </a:lnTo>
                <a:lnTo>
                  <a:pt x="2377295" y="2187795"/>
                </a:lnTo>
                <a:lnTo>
                  <a:pt x="2405075" y="2152672"/>
                </a:lnTo>
                <a:lnTo>
                  <a:pt x="2431691" y="2116613"/>
                </a:lnTo>
                <a:lnTo>
                  <a:pt x="2457117" y="2079647"/>
                </a:lnTo>
                <a:lnTo>
                  <a:pt x="2481324" y="2041802"/>
                </a:lnTo>
                <a:lnTo>
                  <a:pt x="2504283" y="2003106"/>
                </a:lnTo>
                <a:lnTo>
                  <a:pt x="2525967" y="1963587"/>
                </a:lnTo>
                <a:lnTo>
                  <a:pt x="2546346" y="1923275"/>
                </a:lnTo>
                <a:lnTo>
                  <a:pt x="2565393" y="1882197"/>
                </a:lnTo>
                <a:lnTo>
                  <a:pt x="2583078" y="1840381"/>
                </a:lnTo>
                <a:lnTo>
                  <a:pt x="2599375" y="1797857"/>
                </a:lnTo>
                <a:lnTo>
                  <a:pt x="2614254" y="1754651"/>
                </a:lnTo>
                <a:lnTo>
                  <a:pt x="2627687" y="1710794"/>
                </a:lnTo>
                <a:lnTo>
                  <a:pt x="2639646" y="1666312"/>
                </a:lnTo>
                <a:lnTo>
                  <a:pt x="2650102" y="1621235"/>
                </a:lnTo>
                <a:lnTo>
                  <a:pt x="2659028" y="1575590"/>
                </a:lnTo>
                <a:lnTo>
                  <a:pt x="2666394" y="1529407"/>
                </a:lnTo>
                <a:lnTo>
                  <a:pt x="2672173" y="1482713"/>
                </a:lnTo>
                <a:lnTo>
                  <a:pt x="2676335" y="1435536"/>
                </a:lnTo>
                <a:lnTo>
                  <a:pt x="2678854" y="1387906"/>
                </a:lnTo>
                <a:lnTo>
                  <a:pt x="2679700" y="1339850"/>
                </a:lnTo>
                <a:lnTo>
                  <a:pt x="2678854" y="1291793"/>
                </a:lnTo>
                <a:lnTo>
                  <a:pt x="2676335" y="1244161"/>
                </a:lnTo>
                <a:lnTo>
                  <a:pt x="2672173" y="1196984"/>
                </a:lnTo>
                <a:lnTo>
                  <a:pt x="2666394" y="1150289"/>
                </a:lnTo>
                <a:lnTo>
                  <a:pt x="2659028" y="1104105"/>
                </a:lnTo>
                <a:lnTo>
                  <a:pt x="2650102" y="1058460"/>
                </a:lnTo>
                <a:lnTo>
                  <a:pt x="2639646" y="1013383"/>
                </a:lnTo>
                <a:lnTo>
                  <a:pt x="2627687" y="968901"/>
                </a:lnTo>
                <a:lnTo>
                  <a:pt x="2614254" y="925043"/>
                </a:lnTo>
                <a:lnTo>
                  <a:pt x="2599375" y="881837"/>
                </a:lnTo>
                <a:lnTo>
                  <a:pt x="2583078" y="839313"/>
                </a:lnTo>
                <a:lnTo>
                  <a:pt x="2565393" y="797497"/>
                </a:lnTo>
                <a:lnTo>
                  <a:pt x="2546346" y="756419"/>
                </a:lnTo>
                <a:lnTo>
                  <a:pt x="2525967" y="716106"/>
                </a:lnTo>
                <a:lnTo>
                  <a:pt x="2504283" y="676588"/>
                </a:lnTo>
                <a:lnTo>
                  <a:pt x="2481324" y="637892"/>
                </a:lnTo>
                <a:lnTo>
                  <a:pt x="2457117" y="600046"/>
                </a:lnTo>
                <a:lnTo>
                  <a:pt x="2431691" y="563080"/>
                </a:lnTo>
                <a:lnTo>
                  <a:pt x="2405075" y="527021"/>
                </a:lnTo>
                <a:lnTo>
                  <a:pt x="2377295" y="491899"/>
                </a:lnTo>
                <a:lnTo>
                  <a:pt x="2348382" y="457740"/>
                </a:lnTo>
                <a:lnTo>
                  <a:pt x="2318363" y="424573"/>
                </a:lnTo>
                <a:lnTo>
                  <a:pt x="2287266" y="392428"/>
                </a:lnTo>
                <a:lnTo>
                  <a:pt x="2255121" y="361332"/>
                </a:lnTo>
                <a:lnTo>
                  <a:pt x="2221954" y="331313"/>
                </a:lnTo>
                <a:lnTo>
                  <a:pt x="2187795" y="302399"/>
                </a:lnTo>
                <a:lnTo>
                  <a:pt x="2152672" y="274621"/>
                </a:lnTo>
                <a:lnTo>
                  <a:pt x="2116613" y="248004"/>
                </a:lnTo>
                <a:lnTo>
                  <a:pt x="2079647" y="222578"/>
                </a:lnTo>
                <a:lnTo>
                  <a:pt x="2041802" y="198372"/>
                </a:lnTo>
                <a:lnTo>
                  <a:pt x="2003106" y="175413"/>
                </a:lnTo>
                <a:lnTo>
                  <a:pt x="1963587" y="153730"/>
                </a:lnTo>
                <a:lnTo>
                  <a:pt x="1923275" y="133351"/>
                </a:lnTo>
                <a:lnTo>
                  <a:pt x="1882197" y="114304"/>
                </a:lnTo>
                <a:lnTo>
                  <a:pt x="1840381" y="96619"/>
                </a:lnTo>
                <a:lnTo>
                  <a:pt x="1797857" y="80323"/>
                </a:lnTo>
                <a:lnTo>
                  <a:pt x="1754651" y="65444"/>
                </a:lnTo>
                <a:lnTo>
                  <a:pt x="1710794" y="52011"/>
                </a:lnTo>
                <a:lnTo>
                  <a:pt x="1666312" y="40052"/>
                </a:lnTo>
                <a:lnTo>
                  <a:pt x="1621235" y="29596"/>
                </a:lnTo>
                <a:lnTo>
                  <a:pt x="1575590" y="20671"/>
                </a:lnTo>
                <a:lnTo>
                  <a:pt x="1529407" y="13305"/>
                </a:lnTo>
                <a:lnTo>
                  <a:pt x="1482713" y="7526"/>
                </a:lnTo>
                <a:lnTo>
                  <a:pt x="1435536" y="3364"/>
                </a:lnTo>
                <a:lnTo>
                  <a:pt x="1387906" y="845"/>
                </a:lnTo>
                <a:lnTo>
                  <a:pt x="1339850" y="0"/>
                </a:lnTo>
                <a:close/>
              </a:path>
            </a:pathLst>
          </a:custGeom>
          <a:solidFill>
            <a:srgbClr val="EA6D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282686" y="4595300"/>
            <a:ext cx="2597413" cy="2348079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70"/>
              </a:spcBef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БЬЮТИ-ЗАМЕТКИ</a:t>
            </a:r>
            <a:endParaRPr sz="1200" dirty="0">
              <a:latin typeface="Arial"/>
              <a:cs typeface="Arial"/>
            </a:endParaRPr>
          </a:p>
          <a:p>
            <a:pPr algn="ctr">
              <a:lnSpc>
                <a:spcPts val="1190"/>
              </a:lnSpc>
              <a:spcBef>
                <a:spcPts val="555"/>
              </a:spcBef>
            </a:pP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Витамин</a:t>
            </a:r>
            <a:r>
              <a:rPr sz="10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С:</a:t>
            </a:r>
            <a:endParaRPr sz="1000" dirty="0">
              <a:latin typeface="Arial"/>
              <a:cs typeface="Arial"/>
            </a:endParaRPr>
          </a:p>
          <a:p>
            <a:pPr marL="12700" marR="5080" algn="ctr">
              <a:lnSpc>
                <a:spcPts val="1080"/>
              </a:lnSpc>
              <a:spcBef>
                <a:spcPts val="20"/>
              </a:spcBef>
            </a:pP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Оказывает</a:t>
            </a:r>
            <a:r>
              <a:rPr sz="1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антиоксидантное,</a:t>
            </a:r>
            <a:r>
              <a:rPr sz="1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 err="1">
                <a:solidFill>
                  <a:srgbClr val="FFFFFF"/>
                </a:solidFill>
                <a:latin typeface="Arial"/>
                <a:cs typeface="Arial"/>
              </a:rPr>
              <a:t>восстанавливающее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, мембраностабилизирующее действие.  Повышает защитные свойства кожи. </a:t>
            </a:r>
            <a:endParaRPr lang="ru-RU" sz="100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5080" algn="ctr">
              <a:lnSpc>
                <a:spcPts val="1080"/>
              </a:lnSpc>
              <a:spcBef>
                <a:spcPts val="20"/>
              </a:spcBef>
            </a:pPr>
            <a:endParaRPr lang="ru-RU" sz="100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5080" algn="ctr">
              <a:lnSpc>
                <a:spcPts val="1080"/>
              </a:lnSpc>
              <a:spcBef>
                <a:spcPts val="20"/>
              </a:spcBef>
            </a:pP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dirty="0" err="1">
                <a:solidFill>
                  <a:srgbClr val="FFFFFF"/>
                </a:solidFill>
                <a:latin typeface="Arial"/>
                <a:cs typeface="Arial"/>
              </a:rPr>
              <a:t>Коллаген</a:t>
            </a: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—</a:t>
            </a:r>
            <a:r>
              <a:rPr sz="1000" dirty="0" err="1">
                <a:solidFill>
                  <a:srgbClr val="FFFFFF"/>
                </a:solidFill>
                <a:latin typeface="Arial"/>
                <a:cs typeface="Arial"/>
              </a:rPr>
              <a:t>обеспечива</a:t>
            </a:r>
            <a:r>
              <a:rPr lang="ru-RU" sz="1000" dirty="0" err="1">
                <a:solidFill>
                  <a:srgbClr val="FFFFFF"/>
                </a:solidFill>
                <a:latin typeface="Arial"/>
                <a:cs typeface="Arial"/>
              </a:rPr>
              <a:t>ет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 прочность и  эластичность соединительных тканей. </a:t>
            </a:r>
            <a:endParaRPr lang="ru-RU" sz="100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5080" algn="ctr">
              <a:lnSpc>
                <a:spcPts val="1080"/>
              </a:lnSpc>
              <a:spcBef>
                <a:spcPts val="20"/>
              </a:spcBef>
            </a:pP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lang="ru-RU" sz="100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5080" algn="ctr">
              <a:lnSpc>
                <a:spcPts val="1080"/>
              </a:lnSpc>
              <a:spcBef>
                <a:spcPts val="20"/>
              </a:spcBef>
            </a:pPr>
            <a:r>
              <a:rPr sz="1000" b="1" dirty="0" err="1">
                <a:solidFill>
                  <a:srgbClr val="FFFFFF"/>
                </a:solidFill>
                <a:latin typeface="Arial"/>
                <a:cs typeface="Arial"/>
              </a:rPr>
              <a:t>Морской</a:t>
            </a: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 коллаген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 содержит 18 аминокислот.  Стимулирует рост новых, «молодых»</a:t>
            </a:r>
            <a:r>
              <a:rPr sz="10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коллагеновых волокон, а также</a:t>
            </a:r>
            <a:endParaRPr lang="en-US" sz="100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5080" algn="ctr">
              <a:lnSpc>
                <a:spcPts val="1080"/>
              </a:lnSpc>
              <a:spcBef>
                <a:spcPts val="20"/>
              </a:spcBef>
            </a:pP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выработку собственной </a:t>
            </a:r>
            <a:endParaRPr lang="en-US" sz="100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5080" algn="ctr">
              <a:lnSpc>
                <a:spcPts val="1080"/>
              </a:lnSpc>
              <a:spcBef>
                <a:spcPts val="20"/>
              </a:spcBef>
            </a:pP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гиалуроновой</a:t>
            </a:r>
            <a:r>
              <a:rPr sz="10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кислоты.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682749" y="375864"/>
            <a:ext cx="1580407" cy="5836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92003" cy="75590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5227" y="368296"/>
            <a:ext cx="6136873" cy="982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Arial"/>
                <a:cs typeface="Arial"/>
              </a:rPr>
              <a:t>Против мимических морщин </a:t>
            </a:r>
            <a:r>
              <a:rPr lang="en-US" dirty="0">
                <a:latin typeface="Arial"/>
                <a:cs typeface="Arial"/>
              </a:rPr>
              <a:t/>
            </a:r>
            <a:br>
              <a:rPr lang="en-US" dirty="0">
                <a:latin typeface="Arial"/>
                <a:cs typeface="Arial"/>
              </a:rPr>
            </a:br>
            <a:r>
              <a:rPr b="0" i="1" dirty="0">
                <a:solidFill>
                  <a:srgbClr val="EA6DA5"/>
                </a:solidFill>
                <a:latin typeface="Arial"/>
                <a:cs typeface="Arial"/>
              </a:rPr>
              <a:t>Сыворотка Ma Jeunesse*/</a:t>
            </a:r>
            <a:r>
              <a:rPr b="0" i="1" spc="-75" dirty="0">
                <a:solidFill>
                  <a:srgbClr val="EA6DA5"/>
                </a:solidFill>
                <a:latin typeface="Arial"/>
                <a:cs typeface="Arial"/>
              </a:rPr>
              <a:t> </a:t>
            </a:r>
            <a:r>
              <a:rPr b="0" i="1" dirty="0">
                <a:solidFill>
                  <a:srgbClr val="EA6DA5"/>
                </a:solidFill>
                <a:latin typeface="Arial"/>
                <a:cs typeface="Arial"/>
              </a:rPr>
              <a:t>Моя</a:t>
            </a:r>
            <a:r>
              <a:rPr b="0" i="1" spc="-25" dirty="0">
                <a:solidFill>
                  <a:srgbClr val="EA6DA5"/>
                </a:solidFill>
                <a:latin typeface="Arial"/>
                <a:cs typeface="Arial"/>
              </a:rPr>
              <a:t> </a:t>
            </a:r>
            <a:r>
              <a:rPr b="0" i="1" dirty="0">
                <a:solidFill>
                  <a:srgbClr val="EA6DA5"/>
                </a:solidFill>
                <a:latin typeface="Arial"/>
                <a:cs typeface="Arial"/>
              </a:rPr>
              <a:t>молодость  </a:t>
            </a:r>
            <a:r>
              <a:rPr lang="en-US" b="0" i="1" dirty="0">
                <a:solidFill>
                  <a:srgbClr val="EA6DA5"/>
                </a:solidFill>
                <a:latin typeface="Arial"/>
                <a:cs typeface="Arial"/>
              </a:rPr>
              <a:t/>
            </a:r>
            <a:br>
              <a:rPr lang="en-US" b="0" i="1" dirty="0">
                <a:solidFill>
                  <a:srgbClr val="EA6DA5"/>
                </a:solidFill>
                <a:latin typeface="Arial"/>
                <a:cs typeface="Arial"/>
              </a:rPr>
            </a:br>
            <a:r>
              <a:rPr b="0" dirty="0">
                <a:latin typeface="Arial"/>
                <a:cs typeface="Arial"/>
              </a:rPr>
              <a:t>25+</a:t>
            </a:r>
          </a:p>
        </p:txBody>
      </p:sp>
      <p:sp>
        <p:nvSpPr>
          <p:cNvPr id="4" name="object 4"/>
          <p:cNvSpPr/>
          <p:nvPr/>
        </p:nvSpPr>
        <p:spPr>
          <a:xfrm>
            <a:off x="517927" y="6333750"/>
            <a:ext cx="1231378" cy="5953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54872" y="7007709"/>
            <a:ext cx="57785" cy="83820"/>
          </a:xfrm>
          <a:custGeom>
            <a:avLst/>
            <a:gdLst/>
            <a:ahLst/>
            <a:cxnLst/>
            <a:rect l="l" t="t" r="r" b="b"/>
            <a:pathLst>
              <a:path w="57784" h="83820">
                <a:moveTo>
                  <a:pt x="30632" y="5829"/>
                </a:moveTo>
                <a:lnTo>
                  <a:pt x="23926" y="5829"/>
                </a:lnTo>
                <a:lnTo>
                  <a:pt x="23926" y="83426"/>
                </a:lnTo>
                <a:lnTo>
                  <a:pt x="30632" y="83426"/>
                </a:lnTo>
                <a:lnTo>
                  <a:pt x="30632" y="5829"/>
                </a:lnTo>
                <a:close/>
              </a:path>
              <a:path w="57784" h="83820">
                <a:moveTo>
                  <a:pt x="57226" y="0"/>
                </a:moveTo>
                <a:lnTo>
                  <a:pt x="0" y="0"/>
                </a:lnTo>
                <a:lnTo>
                  <a:pt x="0" y="5829"/>
                </a:lnTo>
                <a:lnTo>
                  <a:pt x="54686" y="5829"/>
                </a:lnTo>
                <a:lnTo>
                  <a:pt x="57226" y="0"/>
                </a:lnTo>
                <a:close/>
              </a:path>
            </a:pathLst>
          </a:custGeom>
          <a:solidFill>
            <a:srgbClr val="EA6D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27013" y="7007709"/>
            <a:ext cx="38735" cy="83820"/>
          </a:xfrm>
          <a:custGeom>
            <a:avLst/>
            <a:gdLst/>
            <a:ahLst/>
            <a:cxnLst/>
            <a:rect l="l" t="t" r="r" b="b"/>
            <a:pathLst>
              <a:path w="38734" h="83820">
                <a:moveTo>
                  <a:pt x="37719" y="0"/>
                </a:moveTo>
                <a:lnTo>
                  <a:pt x="0" y="0"/>
                </a:lnTo>
                <a:lnTo>
                  <a:pt x="0" y="83426"/>
                </a:lnTo>
                <a:lnTo>
                  <a:pt x="38735" y="83426"/>
                </a:lnTo>
                <a:lnTo>
                  <a:pt x="38735" y="77596"/>
                </a:lnTo>
                <a:lnTo>
                  <a:pt x="6705" y="77596"/>
                </a:lnTo>
                <a:lnTo>
                  <a:pt x="6705" y="43548"/>
                </a:lnTo>
                <a:lnTo>
                  <a:pt x="34556" y="43548"/>
                </a:lnTo>
                <a:lnTo>
                  <a:pt x="34556" y="37731"/>
                </a:lnTo>
                <a:lnTo>
                  <a:pt x="6705" y="37731"/>
                </a:lnTo>
                <a:lnTo>
                  <a:pt x="6705" y="5829"/>
                </a:lnTo>
                <a:lnTo>
                  <a:pt x="35191" y="5829"/>
                </a:lnTo>
                <a:lnTo>
                  <a:pt x="37719" y="0"/>
                </a:lnTo>
                <a:close/>
              </a:path>
            </a:pathLst>
          </a:custGeom>
          <a:solidFill>
            <a:srgbClr val="EA6D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78894" y="7007466"/>
            <a:ext cx="66675" cy="83820"/>
          </a:xfrm>
          <a:custGeom>
            <a:avLst/>
            <a:gdLst/>
            <a:ahLst/>
            <a:cxnLst/>
            <a:rect l="l" t="t" r="r" b="b"/>
            <a:pathLst>
              <a:path w="66675" h="83820">
                <a:moveTo>
                  <a:pt x="35318" y="0"/>
                </a:moveTo>
                <a:lnTo>
                  <a:pt x="31267" y="0"/>
                </a:lnTo>
                <a:lnTo>
                  <a:pt x="0" y="83667"/>
                </a:lnTo>
                <a:lnTo>
                  <a:pt x="7340" y="83667"/>
                </a:lnTo>
                <a:lnTo>
                  <a:pt x="15697" y="60629"/>
                </a:lnTo>
                <a:lnTo>
                  <a:pt x="57985" y="60629"/>
                </a:lnTo>
                <a:lnTo>
                  <a:pt x="55811" y="54813"/>
                </a:lnTo>
                <a:lnTo>
                  <a:pt x="17983" y="54813"/>
                </a:lnTo>
                <a:lnTo>
                  <a:pt x="27851" y="27470"/>
                </a:lnTo>
                <a:lnTo>
                  <a:pt x="30632" y="19621"/>
                </a:lnTo>
                <a:lnTo>
                  <a:pt x="32156" y="15557"/>
                </a:lnTo>
                <a:lnTo>
                  <a:pt x="33172" y="12395"/>
                </a:lnTo>
                <a:lnTo>
                  <a:pt x="39952" y="12395"/>
                </a:lnTo>
                <a:lnTo>
                  <a:pt x="35318" y="0"/>
                </a:lnTo>
                <a:close/>
              </a:path>
              <a:path w="66675" h="83820">
                <a:moveTo>
                  <a:pt x="57985" y="60629"/>
                </a:moveTo>
                <a:lnTo>
                  <a:pt x="50888" y="60629"/>
                </a:lnTo>
                <a:lnTo>
                  <a:pt x="59245" y="83667"/>
                </a:lnTo>
                <a:lnTo>
                  <a:pt x="66598" y="83667"/>
                </a:lnTo>
                <a:lnTo>
                  <a:pt x="57985" y="60629"/>
                </a:lnTo>
                <a:close/>
              </a:path>
              <a:path w="66675" h="83820">
                <a:moveTo>
                  <a:pt x="39952" y="12395"/>
                </a:moveTo>
                <a:lnTo>
                  <a:pt x="33426" y="12395"/>
                </a:lnTo>
                <a:lnTo>
                  <a:pt x="34569" y="15557"/>
                </a:lnTo>
                <a:lnTo>
                  <a:pt x="35953" y="19621"/>
                </a:lnTo>
                <a:lnTo>
                  <a:pt x="38735" y="27470"/>
                </a:lnTo>
                <a:lnTo>
                  <a:pt x="48615" y="54813"/>
                </a:lnTo>
                <a:lnTo>
                  <a:pt x="55811" y="54813"/>
                </a:lnTo>
                <a:lnTo>
                  <a:pt x="39952" y="12395"/>
                </a:lnTo>
                <a:close/>
              </a:path>
            </a:pathLst>
          </a:custGeom>
          <a:solidFill>
            <a:srgbClr val="EA6D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62551" y="7007713"/>
            <a:ext cx="66675" cy="83820"/>
          </a:xfrm>
          <a:custGeom>
            <a:avLst/>
            <a:gdLst/>
            <a:ahLst/>
            <a:cxnLst/>
            <a:rect l="l" t="t" r="r" b="b"/>
            <a:pathLst>
              <a:path w="66675" h="83820">
                <a:moveTo>
                  <a:pt x="6210" y="0"/>
                </a:moveTo>
                <a:lnTo>
                  <a:pt x="0" y="0"/>
                </a:lnTo>
                <a:lnTo>
                  <a:pt x="0" y="83426"/>
                </a:lnTo>
                <a:lnTo>
                  <a:pt x="6705" y="83426"/>
                </a:lnTo>
                <a:lnTo>
                  <a:pt x="6571" y="14935"/>
                </a:lnTo>
                <a:lnTo>
                  <a:pt x="6451" y="10642"/>
                </a:lnTo>
                <a:lnTo>
                  <a:pt x="14241" y="10642"/>
                </a:lnTo>
                <a:lnTo>
                  <a:pt x="6210" y="0"/>
                </a:lnTo>
                <a:close/>
              </a:path>
              <a:path w="66675" h="83820">
                <a:moveTo>
                  <a:pt x="14241" y="10642"/>
                </a:moveTo>
                <a:lnTo>
                  <a:pt x="6705" y="10642"/>
                </a:lnTo>
                <a:lnTo>
                  <a:pt x="9626" y="14935"/>
                </a:lnTo>
                <a:lnTo>
                  <a:pt x="13677" y="20751"/>
                </a:lnTo>
                <a:lnTo>
                  <a:pt x="61150" y="83426"/>
                </a:lnTo>
                <a:lnTo>
                  <a:pt x="66344" y="83426"/>
                </a:lnTo>
                <a:lnTo>
                  <a:pt x="66344" y="71780"/>
                </a:lnTo>
                <a:lnTo>
                  <a:pt x="59626" y="71780"/>
                </a:lnTo>
                <a:lnTo>
                  <a:pt x="56638" y="67221"/>
                </a:lnTo>
                <a:lnTo>
                  <a:pt x="52412" y="61137"/>
                </a:lnTo>
                <a:lnTo>
                  <a:pt x="46329" y="53162"/>
                </a:lnTo>
                <a:lnTo>
                  <a:pt x="14241" y="10642"/>
                </a:lnTo>
                <a:close/>
              </a:path>
              <a:path w="66675" h="83820">
                <a:moveTo>
                  <a:pt x="66344" y="0"/>
                </a:moveTo>
                <a:lnTo>
                  <a:pt x="59626" y="0"/>
                </a:lnTo>
                <a:lnTo>
                  <a:pt x="59753" y="67221"/>
                </a:lnTo>
                <a:lnTo>
                  <a:pt x="59880" y="71780"/>
                </a:lnTo>
                <a:lnTo>
                  <a:pt x="66344" y="71780"/>
                </a:lnTo>
                <a:lnTo>
                  <a:pt x="66344" y="0"/>
                </a:lnTo>
                <a:close/>
              </a:path>
            </a:pathLst>
          </a:custGeom>
          <a:solidFill>
            <a:srgbClr val="EA6D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45960" y="7007466"/>
            <a:ext cx="66675" cy="83820"/>
          </a:xfrm>
          <a:custGeom>
            <a:avLst/>
            <a:gdLst/>
            <a:ahLst/>
            <a:cxnLst/>
            <a:rect l="l" t="t" r="r" b="b"/>
            <a:pathLst>
              <a:path w="66675" h="83820">
                <a:moveTo>
                  <a:pt x="35318" y="0"/>
                </a:moveTo>
                <a:lnTo>
                  <a:pt x="31267" y="0"/>
                </a:lnTo>
                <a:lnTo>
                  <a:pt x="0" y="83667"/>
                </a:lnTo>
                <a:lnTo>
                  <a:pt x="7327" y="83667"/>
                </a:lnTo>
                <a:lnTo>
                  <a:pt x="15684" y="60629"/>
                </a:lnTo>
                <a:lnTo>
                  <a:pt x="57976" y="60629"/>
                </a:lnTo>
                <a:lnTo>
                  <a:pt x="55802" y="54813"/>
                </a:lnTo>
                <a:lnTo>
                  <a:pt x="17970" y="54813"/>
                </a:lnTo>
                <a:lnTo>
                  <a:pt x="27851" y="27470"/>
                </a:lnTo>
                <a:lnTo>
                  <a:pt x="30632" y="19621"/>
                </a:lnTo>
                <a:lnTo>
                  <a:pt x="32156" y="15557"/>
                </a:lnTo>
                <a:lnTo>
                  <a:pt x="33159" y="12395"/>
                </a:lnTo>
                <a:lnTo>
                  <a:pt x="39950" y="12395"/>
                </a:lnTo>
                <a:lnTo>
                  <a:pt x="35318" y="0"/>
                </a:lnTo>
                <a:close/>
              </a:path>
              <a:path w="66675" h="83820">
                <a:moveTo>
                  <a:pt x="57976" y="60629"/>
                </a:moveTo>
                <a:lnTo>
                  <a:pt x="50876" y="60629"/>
                </a:lnTo>
                <a:lnTo>
                  <a:pt x="59232" y="83667"/>
                </a:lnTo>
                <a:lnTo>
                  <a:pt x="66586" y="83667"/>
                </a:lnTo>
                <a:lnTo>
                  <a:pt x="57976" y="60629"/>
                </a:lnTo>
                <a:close/>
              </a:path>
              <a:path w="66675" h="83820">
                <a:moveTo>
                  <a:pt x="39950" y="12395"/>
                </a:moveTo>
                <a:lnTo>
                  <a:pt x="33413" y="12395"/>
                </a:lnTo>
                <a:lnTo>
                  <a:pt x="34556" y="15557"/>
                </a:lnTo>
                <a:lnTo>
                  <a:pt x="35940" y="19621"/>
                </a:lnTo>
                <a:lnTo>
                  <a:pt x="38734" y="27470"/>
                </a:lnTo>
                <a:lnTo>
                  <a:pt x="48602" y="54813"/>
                </a:lnTo>
                <a:lnTo>
                  <a:pt x="55802" y="54813"/>
                </a:lnTo>
                <a:lnTo>
                  <a:pt x="39950" y="12395"/>
                </a:lnTo>
                <a:close/>
              </a:path>
            </a:pathLst>
          </a:custGeom>
          <a:solidFill>
            <a:srgbClr val="EA6D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337300" y="5916187"/>
            <a:ext cx="1356823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Объем: 30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мл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05226" y="1697971"/>
            <a:ext cx="5908274" cy="31694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A6DA5"/>
                </a:solidFill>
                <a:latin typeface="Arial"/>
                <a:cs typeface="Arial"/>
              </a:rPr>
              <a:t>Действие:</a:t>
            </a:r>
            <a:endParaRPr sz="1200" dirty="0">
              <a:latin typeface="Arial"/>
              <a:cs typeface="Arial"/>
            </a:endParaRPr>
          </a:p>
          <a:p>
            <a:pPr marL="92075" indent="-79375">
              <a:lnSpc>
                <a:spcPct val="100000"/>
              </a:lnSpc>
              <a:buChar char="•"/>
              <a:tabLst>
                <a:tab pos="92710" algn="l"/>
              </a:tabLst>
            </a:pPr>
            <a:r>
              <a:rPr sz="1200" dirty="0">
                <a:latin typeface="Arial"/>
                <a:cs typeface="Arial"/>
              </a:rPr>
              <a:t>Уменьшает мимические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морщины;</a:t>
            </a:r>
          </a:p>
          <a:p>
            <a:pPr marL="92075" indent="-79375">
              <a:lnSpc>
                <a:spcPct val="100000"/>
              </a:lnSpc>
              <a:buChar char="•"/>
              <a:tabLst>
                <a:tab pos="92710" algn="l"/>
              </a:tabLst>
            </a:pPr>
            <a:r>
              <a:rPr sz="1200" dirty="0">
                <a:latin typeface="Arial"/>
                <a:cs typeface="Arial"/>
              </a:rPr>
              <a:t>Обеспечивает профилактику зарождающихся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морщин;</a:t>
            </a:r>
          </a:p>
          <a:p>
            <a:pPr marL="92075" indent="-79375">
              <a:lnSpc>
                <a:spcPct val="100000"/>
              </a:lnSpc>
              <a:buChar char="•"/>
              <a:tabLst>
                <a:tab pos="92710" algn="l"/>
              </a:tabLst>
            </a:pPr>
            <a:r>
              <a:rPr sz="1200" dirty="0">
                <a:latin typeface="Arial"/>
                <a:cs typeface="Arial"/>
              </a:rPr>
              <a:t>Придает коже более молодой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вид;</a:t>
            </a:r>
          </a:p>
          <a:p>
            <a:pPr marL="92075" indent="-79375">
              <a:lnSpc>
                <a:spcPct val="100000"/>
              </a:lnSpc>
              <a:buChar char="•"/>
              <a:tabLst>
                <a:tab pos="92710" algn="l"/>
              </a:tabLst>
            </a:pPr>
            <a:r>
              <a:rPr sz="1200" dirty="0">
                <a:latin typeface="Arial"/>
                <a:cs typeface="Arial"/>
              </a:rPr>
              <a:t>Смягчает кожу, делает ее более гладкой и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шелковистой.</a:t>
            </a:r>
          </a:p>
          <a:p>
            <a:pPr>
              <a:lnSpc>
                <a:spcPct val="100000"/>
              </a:lnSpc>
            </a:pPr>
            <a:endParaRPr sz="12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EA6DA5"/>
                </a:solidFill>
                <a:latin typeface="Arial"/>
                <a:cs typeface="Arial"/>
              </a:rPr>
              <a:t>Тип кожи: </a:t>
            </a:r>
            <a:r>
              <a:rPr sz="1200" dirty="0">
                <a:latin typeface="Arial"/>
                <a:cs typeface="Arial"/>
              </a:rPr>
              <a:t>любая с существующими и зарождающимися мимическим</a:t>
            </a:r>
            <a:r>
              <a:rPr sz="1200" spc="-9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морщинами.</a:t>
            </a: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2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200" b="1" dirty="0">
                <a:solidFill>
                  <a:srgbClr val="EA6DA5"/>
                </a:solidFill>
                <a:latin typeface="Arial"/>
                <a:cs typeface="Arial"/>
              </a:rPr>
              <a:t>Применение: </a:t>
            </a:r>
            <a:r>
              <a:rPr sz="1200" dirty="0">
                <a:latin typeface="Arial"/>
                <a:cs typeface="Arial"/>
              </a:rPr>
              <a:t>утром/вечером нанести на очищенную кожу лица, уделяя</a:t>
            </a:r>
            <a:r>
              <a:rPr sz="1200" spc="-8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внимание  зонам с мимическими морщинками. Затем использовать крем Ailes </a:t>
            </a:r>
            <a:r>
              <a:rPr sz="1200" spc="25" dirty="0">
                <a:latin typeface="Arial"/>
                <a:cs typeface="Arial"/>
              </a:rPr>
              <a:t>de </a:t>
            </a:r>
            <a:r>
              <a:rPr sz="1200" dirty="0">
                <a:latin typeface="Arial"/>
                <a:cs typeface="Arial"/>
              </a:rPr>
              <a:t>l'Amour или  любой другой крем Ma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Magie.</a:t>
            </a:r>
          </a:p>
          <a:p>
            <a:pPr>
              <a:lnSpc>
                <a:spcPct val="100000"/>
              </a:lnSpc>
            </a:pPr>
            <a:endParaRPr sz="1250" dirty="0">
              <a:latin typeface="Arial"/>
              <a:cs typeface="Arial"/>
            </a:endParaRPr>
          </a:p>
          <a:p>
            <a:pPr marL="12700" marR="653415">
              <a:lnSpc>
                <a:spcPct val="100000"/>
              </a:lnSpc>
            </a:pPr>
            <a:r>
              <a:rPr sz="1200" b="1" dirty="0">
                <a:solidFill>
                  <a:srgbClr val="EA6DA5"/>
                </a:solidFill>
                <a:latin typeface="Arial"/>
                <a:cs typeface="Arial"/>
              </a:rPr>
              <a:t>Активные компоненты: </a:t>
            </a:r>
            <a:r>
              <a:rPr sz="1200" dirty="0">
                <a:latin typeface="Arial"/>
                <a:cs typeface="Arial"/>
              </a:rPr>
              <a:t>аргирелин (гексапептид-8), экстракт</a:t>
            </a:r>
            <a:r>
              <a:rPr sz="1200" spc="-8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пшеницы,  витамины А и Е, масло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подсолнечника.</a:t>
            </a:r>
          </a:p>
          <a:p>
            <a:pPr>
              <a:lnSpc>
                <a:spcPct val="100000"/>
              </a:lnSpc>
            </a:pP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40"/>
              </a:spcBef>
            </a:pPr>
            <a:r>
              <a:rPr sz="1300" dirty="0">
                <a:latin typeface="Arial"/>
                <a:cs typeface="Arial"/>
              </a:rPr>
              <a:t>* [Ма</a:t>
            </a:r>
            <a:r>
              <a:rPr sz="1300" spc="-95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Жёнэс]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032657" y="4496330"/>
            <a:ext cx="2999843" cy="2924171"/>
          </a:xfrm>
          <a:custGeom>
            <a:avLst/>
            <a:gdLst/>
            <a:ahLst/>
            <a:cxnLst/>
            <a:rect l="l" t="t" r="r" b="b"/>
            <a:pathLst>
              <a:path w="2679700" h="2679700">
                <a:moveTo>
                  <a:pt x="1339850" y="0"/>
                </a:moveTo>
                <a:lnTo>
                  <a:pt x="1291793" y="845"/>
                </a:lnTo>
                <a:lnTo>
                  <a:pt x="1244163" y="3364"/>
                </a:lnTo>
                <a:lnTo>
                  <a:pt x="1196986" y="7526"/>
                </a:lnTo>
                <a:lnTo>
                  <a:pt x="1150292" y="13305"/>
                </a:lnTo>
                <a:lnTo>
                  <a:pt x="1104109" y="20671"/>
                </a:lnTo>
                <a:lnTo>
                  <a:pt x="1058464" y="29596"/>
                </a:lnTo>
                <a:lnTo>
                  <a:pt x="1013387" y="40052"/>
                </a:lnTo>
                <a:lnTo>
                  <a:pt x="968905" y="52011"/>
                </a:lnTo>
                <a:lnTo>
                  <a:pt x="925048" y="65444"/>
                </a:lnTo>
                <a:lnTo>
                  <a:pt x="881842" y="80323"/>
                </a:lnTo>
                <a:lnTo>
                  <a:pt x="839318" y="96619"/>
                </a:lnTo>
                <a:lnTo>
                  <a:pt x="797502" y="114304"/>
                </a:lnTo>
                <a:lnTo>
                  <a:pt x="756424" y="133351"/>
                </a:lnTo>
                <a:lnTo>
                  <a:pt x="716112" y="153730"/>
                </a:lnTo>
                <a:lnTo>
                  <a:pt x="676593" y="175413"/>
                </a:lnTo>
                <a:lnTo>
                  <a:pt x="637897" y="198372"/>
                </a:lnTo>
                <a:lnTo>
                  <a:pt x="600052" y="222578"/>
                </a:lnTo>
                <a:lnTo>
                  <a:pt x="563086" y="248004"/>
                </a:lnTo>
                <a:lnTo>
                  <a:pt x="527027" y="274621"/>
                </a:lnTo>
                <a:lnTo>
                  <a:pt x="491904" y="302399"/>
                </a:lnTo>
                <a:lnTo>
                  <a:pt x="457745" y="331313"/>
                </a:lnTo>
                <a:lnTo>
                  <a:pt x="424578" y="361332"/>
                </a:lnTo>
                <a:lnTo>
                  <a:pt x="392433" y="392428"/>
                </a:lnTo>
                <a:lnTo>
                  <a:pt x="361336" y="424573"/>
                </a:lnTo>
                <a:lnTo>
                  <a:pt x="331317" y="457740"/>
                </a:lnTo>
                <a:lnTo>
                  <a:pt x="302404" y="491899"/>
                </a:lnTo>
                <a:lnTo>
                  <a:pt x="274624" y="527021"/>
                </a:lnTo>
                <a:lnTo>
                  <a:pt x="248008" y="563080"/>
                </a:lnTo>
                <a:lnTo>
                  <a:pt x="222582" y="600046"/>
                </a:lnTo>
                <a:lnTo>
                  <a:pt x="198375" y="637892"/>
                </a:lnTo>
                <a:lnTo>
                  <a:pt x="175416" y="676588"/>
                </a:lnTo>
                <a:lnTo>
                  <a:pt x="153732" y="716106"/>
                </a:lnTo>
                <a:lnTo>
                  <a:pt x="133353" y="756419"/>
                </a:lnTo>
                <a:lnTo>
                  <a:pt x="114306" y="797497"/>
                </a:lnTo>
                <a:lnTo>
                  <a:pt x="96621" y="839313"/>
                </a:lnTo>
                <a:lnTo>
                  <a:pt x="80324" y="881837"/>
                </a:lnTo>
                <a:lnTo>
                  <a:pt x="65445" y="925043"/>
                </a:lnTo>
                <a:lnTo>
                  <a:pt x="52012" y="968901"/>
                </a:lnTo>
                <a:lnTo>
                  <a:pt x="40053" y="1013383"/>
                </a:lnTo>
                <a:lnTo>
                  <a:pt x="29597" y="1058460"/>
                </a:lnTo>
                <a:lnTo>
                  <a:pt x="20671" y="1104105"/>
                </a:lnTo>
                <a:lnTo>
                  <a:pt x="13305" y="1150289"/>
                </a:lnTo>
                <a:lnTo>
                  <a:pt x="7526" y="1196984"/>
                </a:lnTo>
                <a:lnTo>
                  <a:pt x="3364" y="1244161"/>
                </a:lnTo>
                <a:lnTo>
                  <a:pt x="845" y="1291793"/>
                </a:lnTo>
                <a:lnTo>
                  <a:pt x="0" y="1339850"/>
                </a:lnTo>
                <a:lnTo>
                  <a:pt x="845" y="1387906"/>
                </a:lnTo>
                <a:lnTo>
                  <a:pt x="3364" y="1435536"/>
                </a:lnTo>
                <a:lnTo>
                  <a:pt x="7526" y="1482713"/>
                </a:lnTo>
                <a:lnTo>
                  <a:pt x="13305" y="1529407"/>
                </a:lnTo>
                <a:lnTo>
                  <a:pt x="20671" y="1575590"/>
                </a:lnTo>
                <a:lnTo>
                  <a:pt x="29597" y="1621235"/>
                </a:lnTo>
                <a:lnTo>
                  <a:pt x="40053" y="1666312"/>
                </a:lnTo>
                <a:lnTo>
                  <a:pt x="52012" y="1710794"/>
                </a:lnTo>
                <a:lnTo>
                  <a:pt x="65445" y="1754651"/>
                </a:lnTo>
                <a:lnTo>
                  <a:pt x="80324" y="1797857"/>
                </a:lnTo>
                <a:lnTo>
                  <a:pt x="96621" y="1840381"/>
                </a:lnTo>
                <a:lnTo>
                  <a:pt x="114306" y="1882197"/>
                </a:lnTo>
                <a:lnTo>
                  <a:pt x="133353" y="1923275"/>
                </a:lnTo>
                <a:lnTo>
                  <a:pt x="153732" y="1963587"/>
                </a:lnTo>
                <a:lnTo>
                  <a:pt x="175416" y="2003106"/>
                </a:lnTo>
                <a:lnTo>
                  <a:pt x="198375" y="2041802"/>
                </a:lnTo>
                <a:lnTo>
                  <a:pt x="222582" y="2079647"/>
                </a:lnTo>
                <a:lnTo>
                  <a:pt x="248008" y="2116613"/>
                </a:lnTo>
                <a:lnTo>
                  <a:pt x="274624" y="2152672"/>
                </a:lnTo>
                <a:lnTo>
                  <a:pt x="302404" y="2187795"/>
                </a:lnTo>
                <a:lnTo>
                  <a:pt x="331317" y="2221954"/>
                </a:lnTo>
                <a:lnTo>
                  <a:pt x="361336" y="2255121"/>
                </a:lnTo>
                <a:lnTo>
                  <a:pt x="392433" y="2287266"/>
                </a:lnTo>
                <a:lnTo>
                  <a:pt x="424578" y="2318363"/>
                </a:lnTo>
                <a:lnTo>
                  <a:pt x="457745" y="2348382"/>
                </a:lnTo>
                <a:lnTo>
                  <a:pt x="491904" y="2377295"/>
                </a:lnTo>
                <a:lnTo>
                  <a:pt x="527027" y="2405075"/>
                </a:lnTo>
                <a:lnTo>
                  <a:pt x="563086" y="2431691"/>
                </a:lnTo>
                <a:lnTo>
                  <a:pt x="600052" y="2457117"/>
                </a:lnTo>
                <a:lnTo>
                  <a:pt x="637897" y="2481324"/>
                </a:lnTo>
                <a:lnTo>
                  <a:pt x="676593" y="2504283"/>
                </a:lnTo>
                <a:lnTo>
                  <a:pt x="716112" y="2525967"/>
                </a:lnTo>
                <a:lnTo>
                  <a:pt x="756424" y="2546346"/>
                </a:lnTo>
                <a:lnTo>
                  <a:pt x="797502" y="2565393"/>
                </a:lnTo>
                <a:lnTo>
                  <a:pt x="839318" y="2583078"/>
                </a:lnTo>
                <a:lnTo>
                  <a:pt x="881842" y="2599375"/>
                </a:lnTo>
                <a:lnTo>
                  <a:pt x="925048" y="2614254"/>
                </a:lnTo>
                <a:lnTo>
                  <a:pt x="968905" y="2627687"/>
                </a:lnTo>
                <a:lnTo>
                  <a:pt x="1013387" y="2639646"/>
                </a:lnTo>
                <a:lnTo>
                  <a:pt x="1058464" y="2650102"/>
                </a:lnTo>
                <a:lnTo>
                  <a:pt x="1104109" y="2659028"/>
                </a:lnTo>
                <a:lnTo>
                  <a:pt x="1150292" y="2666394"/>
                </a:lnTo>
                <a:lnTo>
                  <a:pt x="1196986" y="2672173"/>
                </a:lnTo>
                <a:lnTo>
                  <a:pt x="1244163" y="2676335"/>
                </a:lnTo>
                <a:lnTo>
                  <a:pt x="1291793" y="2678854"/>
                </a:lnTo>
                <a:lnTo>
                  <a:pt x="1339850" y="2679700"/>
                </a:lnTo>
                <a:lnTo>
                  <a:pt x="1387906" y="2678854"/>
                </a:lnTo>
                <a:lnTo>
                  <a:pt x="1435536" y="2676335"/>
                </a:lnTo>
                <a:lnTo>
                  <a:pt x="1482713" y="2672173"/>
                </a:lnTo>
                <a:lnTo>
                  <a:pt x="1529407" y="2666394"/>
                </a:lnTo>
                <a:lnTo>
                  <a:pt x="1575590" y="2659028"/>
                </a:lnTo>
                <a:lnTo>
                  <a:pt x="1621235" y="2650102"/>
                </a:lnTo>
                <a:lnTo>
                  <a:pt x="1666312" y="2639646"/>
                </a:lnTo>
                <a:lnTo>
                  <a:pt x="1710794" y="2627687"/>
                </a:lnTo>
                <a:lnTo>
                  <a:pt x="1754651" y="2614254"/>
                </a:lnTo>
                <a:lnTo>
                  <a:pt x="1797857" y="2599375"/>
                </a:lnTo>
                <a:lnTo>
                  <a:pt x="1840381" y="2583078"/>
                </a:lnTo>
                <a:lnTo>
                  <a:pt x="1882197" y="2565393"/>
                </a:lnTo>
                <a:lnTo>
                  <a:pt x="1923275" y="2546346"/>
                </a:lnTo>
                <a:lnTo>
                  <a:pt x="1963587" y="2525967"/>
                </a:lnTo>
                <a:lnTo>
                  <a:pt x="2003106" y="2504283"/>
                </a:lnTo>
                <a:lnTo>
                  <a:pt x="2041802" y="2481324"/>
                </a:lnTo>
                <a:lnTo>
                  <a:pt x="2079647" y="2457117"/>
                </a:lnTo>
                <a:lnTo>
                  <a:pt x="2116613" y="2431691"/>
                </a:lnTo>
                <a:lnTo>
                  <a:pt x="2152672" y="2405075"/>
                </a:lnTo>
                <a:lnTo>
                  <a:pt x="2187795" y="2377295"/>
                </a:lnTo>
                <a:lnTo>
                  <a:pt x="2221954" y="2348382"/>
                </a:lnTo>
                <a:lnTo>
                  <a:pt x="2255121" y="2318363"/>
                </a:lnTo>
                <a:lnTo>
                  <a:pt x="2287266" y="2287266"/>
                </a:lnTo>
                <a:lnTo>
                  <a:pt x="2318363" y="2255121"/>
                </a:lnTo>
                <a:lnTo>
                  <a:pt x="2348382" y="2221954"/>
                </a:lnTo>
                <a:lnTo>
                  <a:pt x="2377295" y="2187795"/>
                </a:lnTo>
                <a:lnTo>
                  <a:pt x="2405075" y="2152672"/>
                </a:lnTo>
                <a:lnTo>
                  <a:pt x="2431691" y="2116613"/>
                </a:lnTo>
                <a:lnTo>
                  <a:pt x="2457117" y="2079647"/>
                </a:lnTo>
                <a:lnTo>
                  <a:pt x="2481324" y="2041802"/>
                </a:lnTo>
                <a:lnTo>
                  <a:pt x="2504283" y="2003106"/>
                </a:lnTo>
                <a:lnTo>
                  <a:pt x="2525967" y="1963587"/>
                </a:lnTo>
                <a:lnTo>
                  <a:pt x="2546346" y="1923275"/>
                </a:lnTo>
                <a:lnTo>
                  <a:pt x="2565393" y="1882197"/>
                </a:lnTo>
                <a:lnTo>
                  <a:pt x="2583078" y="1840381"/>
                </a:lnTo>
                <a:lnTo>
                  <a:pt x="2599375" y="1797857"/>
                </a:lnTo>
                <a:lnTo>
                  <a:pt x="2614254" y="1754651"/>
                </a:lnTo>
                <a:lnTo>
                  <a:pt x="2627687" y="1710794"/>
                </a:lnTo>
                <a:lnTo>
                  <a:pt x="2639646" y="1666312"/>
                </a:lnTo>
                <a:lnTo>
                  <a:pt x="2650102" y="1621235"/>
                </a:lnTo>
                <a:lnTo>
                  <a:pt x="2659028" y="1575590"/>
                </a:lnTo>
                <a:lnTo>
                  <a:pt x="2666394" y="1529407"/>
                </a:lnTo>
                <a:lnTo>
                  <a:pt x="2672173" y="1482713"/>
                </a:lnTo>
                <a:lnTo>
                  <a:pt x="2676335" y="1435536"/>
                </a:lnTo>
                <a:lnTo>
                  <a:pt x="2678854" y="1387906"/>
                </a:lnTo>
                <a:lnTo>
                  <a:pt x="2679700" y="1339850"/>
                </a:lnTo>
                <a:lnTo>
                  <a:pt x="2678854" y="1291793"/>
                </a:lnTo>
                <a:lnTo>
                  <a:pt x="2676335" y="1244161"/>
                </a:lnTo>
                <a:lnTo>
                  <a:pt x="2672173" y="1196984"/>
                </a:lnTo>
                <a:lnTo>
                  <a:pt x="2666394" y="1150289"/>
                </a:lnTo>
                <a:lnTo>
                  <a:pt x="2659028" y="1104105"/>
                </a:lnTo>
                <a:lnTo>
                  <a:pt x="2650102" y="1058460"/>
                </a:lnTo>
                <a:lnTo>
                  <a:pt x="2639646" y="1013383"/>
                </a:lnTo>
                <a:lnTo>
                  <a:pt x="2627687" y="968901"/>
                </a:lnTo>
                <a:lnTo>
                  <a:pt x="2614254" y="925043"/>
                </a:lnTo>
                <a:lnTo>
                  <a:pt x="2599375" y="881837"/>
                </a:lnTo>
                <a:lnTo>
                  <a:pt x="2583078" y="839313"/>
                </a:lnTo>
                <a:lnTo>
                  <a:pt x="2565393" y="797497"/>
                </a:lnTo>
                <a:lnTo>
                  <a:pt x="2546346" y="756419"/>
                </a:lnTo>
                <a:lnTo>
                  <a:pt x="2525967" y="716106"/>
                </a:lnTo>
                <a:lnTo>
                  <a:pt x="2504283" y="676588"/>
                </a:lnTo>
                <a:lnTo>
                  <a:pt x="2481324" y="637892"/>
                </a:lnTo>
                <a:lnTo>
                  <a:pt x="2457117" y="600046"/>
                </a:lnTo>
                <a:lnTo>
                  <a:pt x="2431691" y="563080"/>
                </a:lnTo>
                <a:lnTo>
                  <a:pt x="2405075" y="527021"/>
                </a:lnTo>
                <a:lnTo>
                  <a:pt x="2377295" y="491899"/>
                </a:lnTo>
                <a:lnTo>
                  <a:pt x="2348382" y="457740"/>
                </a:lnTo>
                <a:lnTo>
                  <a:pt x="2318363" y="424573"/>
                </a:lnTo>
                <a:lnTo>
                  <a:pt x="2287266" y="392428"/>
                </a:lnTo>
                <a:lnTo>
                  <a:pt x="2255121" y="361332"/>
                </a:lnTo>
                <a:lnTo>
                  <a:pt x="2221954" y="331313"/>
                </a:lnTo>
                <a:lnTo>
                  <a:pt x="2187795" y="302399"/>
                </a:lnTo>
                <a:lnTo>
                  <a:pt x="2152672" y="274621"/>
                </a:lnTo>
                <a:lnTo>
                  <a:pt x="2116613" y="248004"/>
                </a:lnTo>
                <a:lnTo>
                  <a:pt x="2079647" y="222578"/>
                </a:lnTo>
                <a:lnTo>
                  <a:pt x="2041802" y="198372"/>
                </a:lnTo>
                <a:lnTo>
                  <a:pt x="2003106" y="175413"/>
                </a:lnTo>
                <a:lnTo>
                  <a:pt x="1963587" y="153730"/>
                </a:lnTo>
                <a:lnTo>
                  <a:pt x="1923275" y="133351"/>
                </a:lnTo>
                <a:lnTo>
                  <a:pt x="1882197" y="114304"/>
                </a:lnTo>
                <a:lnTo>
                  <a:pt x="1840381" y="96619"/>
                </a:lnTo>
                <a:lnTo>
                  <a:pt x="1797857" y="80323"/>
                </a:lnTo>
                <a:lnTo>
                  <a:pt x="1754651" y="65444"/>
                </a:lnTo>
                <a:lnTo>
                  <a:pt x="1710794" y="52011"/>
                </a:lnTo>
                <a:lnTo>
                  <a:pt x="1666312" y="40052"/>
                </a:lnTo>
                <a:lnTo>
                  <a:pt x="1621235" y="29596"/>
                </a:lnTo>
                <a:lnTo>
                  <a:pt x="1575590" y="20671"/>
                </a:lnTo>
                <a:lnTo>
                  <a:pt x="1529407" y="13305"/>
                </a:lnTo>
                <a:lnTo>
                  <a:pt x="1482713" y="7526"/>
                </a:lnTo>
                <a:lnTo>
                  <a:pt x="1435536" y="3364"/>
                </a:lnTo>
                <a:lnTo>
                  <a:pt x="1387906" y="845"/>
                </a:lnTo>
                <a:lnTo>
                  <a:pt x="1339850" y="0"/>
                </a:lnTo>
                <a:close/>
              </a:path>
            </a:pathLst>
          </a:custGeom>
          <a:solidFill>
            <a:srgbClr val="EA6D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416662" y="4801010"/>
            <a:ext cx="2369042" cy="2283959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457834">
              <a:lnSpc>
                <a:spcPct val="100000"/>
              </a:lnSpc>
              <a:spcBef>
                <a:spcPts val="770"/>
              </a:spcBef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БЬЮТИ-ЗАМЕТКИ</a:t>
            </a:r>
            <a:endParaRPr sz="1200" dirty="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</a:pP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Пептиды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— короткие цепочки белков.  Легко проникают в глубокие</a:t>
            </a:r>
            <a:r>
              <a:rPr sz="10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слои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кожи  и запускают процессы омоложения. </a:t>
            </a:r>
            <a:endParaRPr lang="ru-RU" sz="100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</a:pPr>
            <a:endParaRPr lang="ru-RU" sz="100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</a:pP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Аргирелин: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предотвращает проведе-  ние сигнала с нервных окончаний на  мимические мышцы и сохраняет их в  состоянии сниженного тонуса.  </a:t>
            </a:r>
            <a:endParaRPr lang="ru-RU" sz="100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</a:pPr>
            <a:endParaRPr lang="ru-RU" sz="100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</a:pPr>
            <a:r>
              <a:rPr sz="1000" b="1" dirty="0" err="1">
                <a:solidFill>
                  <a:srgbClr val="FFFFFF"/>
                </a:solidFill>
                <a:latin typeface="Arial"/>
                <a:cs typeface="Arial"/>
              </a:rPr>
              <a:t>Витамин</a:t>
            </a: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 Е: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антиоксидант, замедляет  процесс фотостарения,</a:t>
            </a:r>
            <a:r>
              <a:rPr sz="10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предотвращает  появление</a:t>
            </a:r>
            <a:r>
              <a:rPr sz="10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возрастной</a:t>
            </a:r>
            <a:endParaRPr sz="10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пигментации.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682749" y="375864"/>
            <a:ext cx="1580407" cy="5836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92003" cy="75590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5227" y="368296"/>
            <a:ext cx="5527273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Arial"/>
                <a:cs typeface="Arial"/>
              </a:rPr>
              <a:t>Улучшение овала</a:t>
            </a:r>
            <a:r>
              <a:rPr spc="-10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лица</a:t>
            </a:r>
          </a:p>
          <a:p>
            <a:pPr marL="12700">
              <a:lnSpc>
                <a:spcPct val="100000"/>
              </a:lnSpc>
            </a:pPr>
            <a:r>
              <a:rPr b="0" i="1" dirty="0">
                <a:solidFill>
                  <a:srgbClr val="EA6DA5"/>
                </a:solidFill>
                <a:latin typeface="Arial"/>
                <a:cs typeface="Arial"/>
              </a:rPr>
              <a:t>Сыворотка Rêve </a:t>
            </a:r>
            <a:r>
              <a:rPr b="0" i="1" spc="50" dirty="0">
                <a:solidFill>
                  <a:srgbClr val="EA6DA5"/>
                </a:solidFill>
                <a:latin typeface="Arial"/>
                <a:cs typeface="Arial"/>
              </a:rPr>
              <a:t>de </a:t>
            </a:r>
            <a:r>
              <a:rPr b="0" i="1" dirty="0">
                <a:solidFill>
                  <a:srgbClr val="EA6DA5"/>
                </a:solidFill>
                <a:latin typeface="Arial"/>
                <a:cs typeface="Arial"/>
              </a:rPr>
              <a:t>Sirène* / Сон</a:t>
            </a:r>
            <a:r>
              <a:rPr b="0" i="1" spc="-140" dirty="0">
                <a:solidFill>
                  <a:srgbClr val="EA6DA5"/>
                </a:solidFill>
                <a:latin typeface="Arial"/>
                <a:cs typeface="Arial"/>
              </a:rPr>
              <a:t> </a:t>
            </a:r>
            <a:r>
              <a:rPr b="0" i="1" dirty="0">
                <a:solidFill>
                  <a:srgbClr val="EA6DA5"/>
                </a:solidFill>
                <a:latin typeface="Arial"/>
                <a:cs typeface="Arial"/>
              </a:rPr>
              <a:t>русалки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5227" y="1008376"/>
            <a:ext cx="473709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latin typeface="Arial"/>
                <a:cs typeface="Arial"/>
              </a:rPr>
              <a:t>40+</a:t>
            </a:r>
          </a:p>
        </p:txBody>
      </p:sp>
      <p:sp>
        <p:nvSpPr>
          <p:cNvPr id="5" name="object 5"/>
          <p:cNvSpPr/>
          <p:nvPr/>
        </p:nvSpPr>
        <p:spPr>
          <a:xfrm>
            <a:off x="517927" y="6333750"/>
            <a:ext cx="1231378" cy="5953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54872" y="7007709"/>
            <a:ext cx="57785" cy="83820"/>
          </a:xfrm>
          <a:custGeom>
            <a:avLst/>
            <a:gdLst/>
            <a:ahLst/>
            <a:cxnLst/>
            <a:rect l="l" t="t" r="r" b="b"/>
            <a:pathLst>
              <a:path w="57784" h="83820">
                <a:moveTo>
                  <a:pt x="30632" y="5829"/>
                </a:moveTo>
                <a:lnTo>
                  <a:pt x="23926" y="5829"/>
                </a:lnTo>
                <a:lnTo>
                  <a:pt x="23926" y="83426"/>
                </a:lnTo>
                <a:lnTo>
                  <a:pt x="30632" y="83426"/>
                </a:lnTo>
                <a:lnTo>
                  <a:pt x="30632" y="5829"/>
                </a:lnTo>
                <a:close/>
              </a:path>
              <a:path w="57784" h="83820">
                <a:moveTo>
                  <a:pt x="57226" y="0"/>
                </a:moveTo>
                <a:lnTo>
                  <a:pt x="0" y="0"/>
                </a:lnTo>
                <a:lnTo>
                  <a:pt x="0" y="5829"/>
                </a:lnTo>
                <a:lnTo>
                  <a:pt x="54686" y="5829"/>
                </a:lnTo>
                <a:lnTo>
                  <a:pt x="57226" y="0"/>
                </a:lnTo>
                <a:close/>
              </a:path>
            </a:pathLst>
          </a:custGeom>
          <a:solidFill>
            <a:srgbClr val="EA6D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27013" y="7007709"/>
            <a:ext cx="38735" cy="83820"/>
          </a:xfrm>
          <a:custGeom>
            <a:avLst/>
            <a:gdLst/>
            <a:ahLst/>
            <a:cxnLst/>
            <a:rect l="l" t="t" r="r" b="b"/>
            <a:pathLst>
              <a:path w="38734" h="83820">
                <a:moveTo>
                  <a:pt x="37719" y="0"/>
                </a:moveTo>
                <a:lnTo>
                  <a:pt x="0" y="0"/>
                </a:lnTo>
                <a:lnTo>
                  <a:pt x="0" y="83426"/>
                </a:lnTo>
                <a:lnTo>
                  <a:pt x="38735" y="83426"/>
                </a:lnTo>
                <a:lnTo>
                  <a:pt x="38735" y="77596"/>
                </a:lnTo>
                <a:lnTo>
                  <a:pt x="6705" y="77596"/>
                </a:lnTo>
                <a:lnTo>
                  <a:pt x="6705" y="43548"/>
                </a:lnTo>
                <a:lnTo>
                  <a:pt x="34556" y="43548"/>
                </a:lnTo>
                <a:lnTo>
                  <a:pt x="34556" y="37731"/>
                </a:lnTo>
                <a:lnTo>
                  <a:pt x="6705" y="37731"/>
                </a:lnTo>
                <a:lnTo>
                  <a:pt x="6705" y="5829"/>
                </a:lnTo>
                <a:lnTo>
                  <a:pt x="35191" y="5829"/>
                </a:lnTo>
                <a:lnTo>
                  <a:pt x="37719" y="0"/>
                </a:lnTo>
                <a:close/>
              </a:path>
            </a:pathLst>
          </a:custGeom>
          <a:solidFill>
            <a:srgbClr val="EA6D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78894" y="7007466"/>
            <a:ext cx="66675" cy="83820"/>
          </a:xfrm>
          <a:custGeom>
            <a:avLst/>
            <a:gdLst/>
            <a:ahLst/>
            <a:cxnLst/>
            <a:rect l="l" t="t" r="r" b="b"/>
            <a:pathLst>
              <a:path w="66675" h="83820">
                <a:moveTo>
                  <a:pt x="35318" y="0"/>
                </a:moveTo>
                <a:lnTo>
                  <a:pt x="31267" y="0"/>
                </a:lnTo>
                <a:lnTo>
                  <a:pt x="0" y="83667"/>
                </a:lnTo>
                <a:lnTo>
                  <a:pt x="7340" y="83667"/>
                </a:lnTo>
                <a:lnTo>
                  <a:pt x="15697" y="60629"/>
                </a:lnTo>
                <a:lnTo>
                  <a:pt x="57985" y="60629"/>
                </a:lnTo>
                <a:lnTo>
                  <a:pt x="55811" y="54813"/>
                </a:lnTo>
                <a:lnTo>
                  <a:pt x="17983" y="54813"/>
                </a:lnTo>
                <a:lnTo>
                  <a:pt x="27851" y="27470"/>
                </a:lnTo>
                <a:lnTo>
                  <a:pt x="30632" y="19621"/>
                </a:lnTo>
                <a:lnTo>
                  <a:pt x="32156" y="15557"/>
                </a:lnTo>
                <a:lnTo>
                  <a:pt x="33172" y="12395"/>
                </a:lnTo>
                <a:lnTo>
                  <a:pt x="39952" y="12395"/>
                </a:lnTo>
                <a:lnTo>
                  <a:pt x="35318" y="0"/>
                </a:lnTo>
                <a:close/>
              </a:path>
              <a:path w="66675" h="83820">
                <a:moveTo>
                  <a:pt x="57985" y="60629"/>
                </a:moveTo>
                <a:lnTo>
                  <a:pt x="50888" y="60629"/>
                </a:lnTo>
                <a:lnTo>
                  <a:pt x="59245" y="83667"/>
                </a:lnTo>
                <a:lnTo>
                  <a:pt x="66598" y="83667"/>
                </a:lnTo>
                <a:lnTo>
                  <a:pt x="57985" y="60629"/>
                </a:lnTo>
                <a:close/>
              </a:path>
              <a:path w="66675" h="83820">
                <a:moveTo>
                  <a:pt x="39952" y="12395"/>
                </a:moveTo>
                <a:lnTo>
                  <a:pt x="33426" y="12395"/>
                </a:lnTo>
                <a:lnTo>
                  <a:pt x="34569" y="15557"/>
                </a:lnTo>
                <a:lnTo>
                  <a:pt x="35953" y="19621"/>
                </a:lnTo>
                <a:lnTo>
                  <a:pt x="38735" y="27470"/>
                </a:lnTo>
                <a:lnTo>
                  <a:pt x="48615" y="54813"/>
                </a:lnTo>
                <a:lnTo>
                  <a:pt x="55811" y="54813"/>
                </a:lnTo>
                <a:lnTo>
                  <a:pt x="39952" y="12395"/>
                </a:lnTo>
                <a:close/>
              </a:path>
            </a:pathLst>
          </a:custGeom>
          <a:solidFill>
            <a:srgbClr val="EA6D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62551" y="7007713"/>
            <a:ext cx="66675" cy="83820"/>
          </a:xfrm>
          <a:custGeom>
            <a:avLst/>
            <a:gdLst/>
            <a:ahLst/>
            <a:cxnLst/>
            <a:rect l="l" t="t" r="r" b="b"/>
            <a:pathLst>
              <a:path w="66675" h="83820">
                <a:moveTo>
                  <a:pt x="6210" y="0"/>
                </a:moveTo>
                <a:lnTo>
                  <a:pt x="0" y="0"/>
                </a:lnTo>
                <a:lnTo>
                  <a:pt x="0" y="83426"/>
                </a:lnTo>
                <a:lnTo>
                  <a:pt x="6705" y="83426"/>
                </a:lnTo>
                <a:lnTo>
                  <a:pt x="6571" y="14935"/>
                </a:lnTo>
                <a:lnTo>
                  <a:pt x="6451" y="10642"/>
                </a:lnTo>
                <a:lnTo>
                  <a:pt x="14241" y="10642"/>
                </a:lnTo>
                <a:lnTo>
                  <a:pt x="6210" y="0"/>
                </a:lnTo>
                <a:close/>
              </a:path>
              <a:path w="66675" h="83820">
                <a:moveTo>
                  <a:pt x="14241" y="10642"/>
                </a:moveTo>
                <a:lnTo>
                  <a:pt x="6705" y="10642"/>
                </a:lnTo>
                <a:lnTo>
                  <a:pt x="9626" y="14935"/>
                </a:lnTo>
                <a:lnTo>
                  <a:pt x="13677" y="20751"/>
                </a:lnTo>
                <a:lnTo>
                  <a:pt x="61150" y="83426"/>
                </a:lnTo>
                <a:lnTo>
                  <a:pt x="66344" y="83426"/>
                </a:lnTo>
                <a:lnTo>
                  <a:pt x="66344" y="71780"/>
                </a:lnTo>
                <a:lnTo>
                  <a:pt x="59626" y="71780"/>
                </a:lnTo>
                <a:lnTo>
                  <a:pt x="56638" y="67221"/>
                </a:lnTo>
                <a:lnTo>
                  <a:pt x="52412" y="61137"/>
                </a:lnTo>
                <a:lnTo>
                  <a:pt x="46329" y="53162"/>
                </a:lnTo>
                <a:lnTo>
                  <a:pt x="14241" y="10642"/>
                </a:lnTo>
                <a:close/>
              </a:path>
              <a:path w="66675" h="83820">
                <a:moveTo>
                  <a:pt x="66344" y="0"/>
                </a:moveTo>
                <a:lnTo>
                  <a:pt x="59626" y="0"/>
                </a:lnTo>
                <a:lnTo>
                  <a:pt x="59753" y="67221"/>
                </a:lnTo>
                <a:lnTo>
                  <a:pt x="59880" y="71780"/>
                </a:lnTo>
                <a:lnTo>
                  <a:pt x="66344" y="71780"/>
                </a:lnTo>
                <a:lnTo>
                  <a:pt x="66344" y="0"/>
                </a:lnTo>
                <a:close/>
              </a:path>
            </a:pathLst>
          </a:custGeom>
          <a:solidFill>
            <a:srgbClr val="EA6D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45960" y="7007466"/>
            <a:ext cx="66675" cy="83820"/>
          </a:xfrm>
          <a:custGeom>
            <a:avLst/>
            <a:gdLst/>
            <a:ahLst/>
            <a:cxnLst/>
            <a:rect l="l" t="t" r="r" b="b"/>
            <a:pathLst>
              <a:path w="66675" h="83820">
                <a:moveTo>
                  <a:pt x="35318" y="0"/>
                </a:moveTo>
                <a:lnTo>
                  <a:pt x="31267" y="0"/>
                </a:lnTo>
                <a:lnTo>
                  <a:pt x="0" y="83667"/>
                </a:lnTo>
                <a:lnTo>
                  <a:pt x="7327" y="83667"/>
                </a:lnTo>
                <a:lnTo>
                  <a:pt x="15684" y="60629"/>
                </a:lnTo>
                <a:lnTo>
                  <a:pt x="57976" y="60629"/>
                </a:lnTo>
                <a:lnTo>
                  <a:pt x="55802" y="54813"/>
                </a:lnTo>
                <a:lnTo>
                  <a:pt x="17970" y="54813"/>
                </a:lnTo>
                <a:lnTo>
                  <a:pt x="27851" y="27470"/>
                </a:lnTo>
                <a:lnTo>
                  <a:pt x="30632" y="19621"/>
                </a:lnTo>
                <a:lnTo>
                  <a:pt x="32156" y="15557"/>
                </a:lnTo>
                <a:lnTo>
                  <a:pt x="33159" y="12395"/>
                </a:lnTo>
                <a:lnTo>
                  <a:pt x="39950" y="12395"/>
                </a:lnTo>
                <a:lnTo>
                  <a:pt x="35318" y="0"/>
                </a:lnTo>
                <a:close/>
              </a:path>
              <a:path w="66675" h="83820">
                <a:moveTo>
                  <a:pt x="57976" y="60629"/>
                </a:moveTo>
                <a:lnTo>
                  <a:pt x="50876" y="60629"/>
                </a:lnTo>
                <a:lnTo>
                  <a:pt x="59232" y="83667"/>
                </a:lnTo>
                <a:lnTo>
                  <a:pt x="66586" y="83667"/>
                </a:lnTo>
                <a:lnTo>
                  <a:pt x="57976" y="60629"/>
                </a:lnTo>
                <a:close/>
              </a:path>
              <a:path w="66675" h="83820">
                <a:moveTo>
                  <a:pt x="39950" y="12395"/>
                </a:moveTo>
                <a:lnTo>
                  <a:pt x="33413" y="12395"/>
                </a:lnTo>
                <a:lnTo>
                  <a:pt x="34556" y="15557"/>
                </a:lnTo>
                <a:lnTo>
                  <a:pt x="35940" y="19621"/>
                </a:lnTo>
                <a:lnTo>
                  <a:pt x="38734" y="27470"/>
                </a:lnTo>
                <a:lnTo>
                  <a:pt x="48602" y="54813"/>
                </a:lnTo>
                <a:lnTo>
                  <a:pt x="55802" y="54813"/>
                </a:lnTo>
                <a:lnTo>
                  <a:pt x="39950" y="12395"/>
                </a:lnTo>
                <a:close/>
              </a:path>
            </a:pathLst>
          </a:custGeom>
          <a:solidFill>
            <a:srgbClr val="EA6D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05227" y="1697971"/>
            <a:ext cx="6213073" cy="26205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A6DA5"/>
                </a:solidFill>
                <a:latin typeface="Arial"/>
                <a:cs typeface="Arial"/>
              </a:rPr>
              <a:t>Действие:</a:t>
            </a:r>
            <a:endParaRPr sz="1200" dirty="0">
              <a:latin typeface="Arial"/>
              <a:cs typeface="Arial"/>
            </a:endParaRPr>
          </a:p>
          <a:p>
            <a:pPr marL="12700" marR="252095">
              <a:lnSpc>
                <a:spcPct val="100000"/>
              </a:lnSpc>
              <a:buChar char="•"/>
              <a:tabLst>
                <a:tab pos="92710" algn="l"/>
              </a:tabLst>
            </a:pPr>
            <a:r>
              <a:rPr sz="1200" dirty="0">
                <a:latin typeface="Arial"/>
                <a:cs typeface="Arial"/>
              </a:rPr>
              <a:t>Корректирует возрастные признаки (поверхностные и глубокие морщины,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потеря  упругости,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дряблость);</a:t>
            </a:r>
          </a:p>
          <a:p>
            <a:pPr marL="12700">
              <a:lnSpc>
                <a:spcPct val="100000"/>
              </a:lnSpc>
              <a:buChar char="•"/>
              <a:tabLst>
                <a:tab pos="92710" algn="l"/>
              </a:tabLst>
            </a:pPr>
            <a:r>
              <a:rPr sz="1200" dirty="0">
                <a:latin typeface="Arial"/>
                <a:cs typeface="Arial"/>
              </a:rPr>
              <a:t>Увлажняет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кожу;</a:t>
            </a:r>
          </a:p>
          <a:p>
            <a:pPr marL="12700">
              <a:lnSpc>
                <a:spcPct val="100000"/>
              </a:lnSpc>
              <a:buChar char="•"/>
              <a:tabLst>
                <a:tab pos="92710" algn="l"/>
              </a:tabLst>
            </a:pPr>
            <a:r>
              <a:rPr sz="1200" dirty="0">
                <a:latin typeface="Arial"/>
                <a:cs typeface="Arial"/>
              </a:rPr>
              <a:t>Нейтрализует негативное действие свободных радикалов (антиоксидантная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защита);</a:t>
            </a:r>
          </a:p>
          <a:p>
            <a:pPr marL="12700">
              <a:lnSpc>
                <a:spcPct val="100000"/>
              </a:lnSpc>
              <a:buChar char="•"/>
              <a:tabLst>
                <a:tab pos="92710" algn="l"/>
              </a:tabLst>
            </a:pPr>
            <a:r>
              <a:rPr sz="1200" dirty="0">
                <a:latin typeface="Arial"/>
                <a:cs typeface="Arial"/>
              </a:rPr>
              <a:t>Подтягивает контур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лица.</a:t>
            </a:r>
          </a:p>
          <a:p>
            <a:pPr>
              <a:lnSpc>
                <a:spcPct val="100000"/>
              </a:lnSpc>
            </a:pPr>
            <a:endParaRPr sz="1250" dirty="0">
              <a:latin typeface="Arial"/>
              <a:cs typeface="Arial"/>
            </a:endParaRPr>
          </a:p>
          <a:p>
            <a:pPr marL="12700" marR="628015">
              <a:lnSpc>
                <a:spcPct val="100000"/>
              </a:lnSpc>
            </a:pPr>
            <a:r>
              <a:rPr sz="1200" b="1" dirty="0">
                <a:solidFill>
                  <a:srgbClr val="EA6DA5"/>
                </a:solidFill>
                <a:latin typeface="Arial"/>
                <a:cs typeface="Arial"/>
              </a:rPr>
              <a:t>Тип кожи: </a:t>
            </a:r>
            <a:r>
              <a:rPr sz="1200" dirty="0">
                <a:latin typeface="Arial"/>
                <a:cs typeface="Arial"/>
              </a:rPr>
              <a:t>любая с признаками возрастных изменений (снижение</a:t>
            </a:r>
            <a:r>
              <a:rPr sz="1200" spc="-8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упругости,  изменение контура лица,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сухость).</a:t>
            </a: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200" dirty="0">
              <a:latin typeface="Arial"/>
              <a:cs typeface="Arial"/>
            </a:endParaRPr>
          </a:p>
          <a:p>
            <a:pPr marL="12700" marR="108585">
              <a:lnSpc>
                <a:spcPct val="100000"/>
              </a:lnSpc>
            </a:pPr>
            <a:r>
              <a:rPr sz="1200" b="1" dirty="0">
                <a:solidFill>
                  <a:srgbClr val="EA6DA5"/>
                </a:solidFill>
                <a:latin typeface="Arial"/>
                <a:cs typeface="Arial"/>
              </a:rPr>
              <a:t>Применение: </a:t>
            </a:r>
            <a:r>
              <a:rPr sz="1200" dirty="0">
                <a:latin typeface="Arial"/>
                <a:cs typeface="Arial"/>
              </a:rPr>
              <a:t>утром/вечером нанести на очищенную кожу лица. Затем</a:t>
            </a:r>
            <a:r>
              <a:rPr sz="1200" spc="-8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использовать  крем Eternelle Beauté или любой другой крем Ma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Magie.</a:t>
            </a:r>
          </a:p>
          <a:p>
            <a:pPr>
              <a:lnSpc>
                <a:spcPct val="100000"/>
              </a:lnSpc>
            </a:pPr>
            <a:endParaRPr sz="12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EA6DA5"/>
                </a:solidFill>
                <a:latin typeface="Arial"/>
                <a:cs typeface="Arial"/>
              </a:rPr>
              <a:t>Активные компоненты: </a:t>
            </a:r>
            <a:r>
              <a:rPr sz="1200" dirty="0">
                <a:latin typeface="Arial"/>
                <a:cs typeface="Arial"/>
              </a:rPr>
              <a:t>морской коллаген, масло виноградной</a:t>
            </a:r>
            <a:r>
              <a:rPr sz="1200" spc="-9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косточки.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723843" y="5916187"/>
            <a:ext cx="105918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BlissPro-Light"/>
                <a:cs typeface="BlissPro-Light"/>
              </a:rPr>
              <a:t>Объем: </a:t>
            </a:r>
            <a:r>
              <a:rPr sz="1400" dirty="0">
                <a:latin typeface="BlissPro-Medium"/>
                <a:cs typeface="BlissPro-Medium"/>
              </a:rPr>
              <a:t>30</a:t>
            </a:r>
            <a:r>
              <a:rPr sz="1400" spc="-110" dirty="0">
                <a:latin typeface="BlissPro-Medium"/>
                <a:cs typeface="BlissPro-Medium"/>
              </a:rPr>
              <a:t> </a:t>
            </a:r>
            <a:r>
              <a:rPr sz="1400" dirty="0">
                <a:latin typeface="BlissPro-Medium"/>
                <a:cs typeface="BlissPro-Medium"/>
              </a:rPr>
              <a:t>мл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05227" y="4595300"/>
            <a:ext cx="1229995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dirty="0">
                <a:latin typeface="Arial"/>
                <a:cs typeface="Arial"/>
              </a:rPr>
              <a:t>* [Рэв </a:t>
            </a:r>
            <a:r>
              <a:rPr sz="1300" spc="-5" dirty="0">
                <a:latin typeface="Arial"/>
                <a:cs typeface="Arial"/>
              </a:rPr>
              <a:t>де</a:t>
            </a:r>
            <a:r>
              <a:rPr sz="1300" spc="-105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Сирэн]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828199" y="4374828"/>
            <a:ext cx="3199127" cy="2980102"/>
          </a:xfrm>
          <a:custGeom>
            <a:avLst/>
            <a:gdLst/>
            <a:ahLst/>
            <a:cxnLst/>
            <a:rect l="l" t="t" r="r" b="b"/>
            <a:pathLst>
              <a:path w="2679700" h="2679700">
                <a:moveTo>
                  <a:pt x="1339850" y="0"/>
                </a:moveTo>
                <a:lnTo>
                  <a:pt x="1291793" y="845"/>
                </a:lnTo>
                <a:lnTo>
                  <a:pt x="1244163" y="3364"/>
                </a:lnTo>
                <a:lnTo>
                  <a:pt x="1196986" y="7526"/>
                </a:lnTo>
                <a:lnTo>
                  <a:pt x="1150292" y="13305"/>
                </a:lnTo>
                <a:lnTo>
                  <a:pt x="1104109" y="20671"/>
                </a:lnTo>
                <a:lnTo>
                  <a:pt x="1058464" y="29596"/>
                </a:lnTo>
                <a:lnTo>
                  <a:pt x="1013387" y="40052"/>
                </a:lnTo>
                <a:lnTo>
                  <a:pt x="968905" y="52011"/>
                </a:lnTo>
                <a:lnTo>
                  <a:pt x="925048" y="65444"/>
                </a:lnTo>
                <a:lnTo>
                  <a:pt x="881842" y="80323"/>
                </a:lnTo>
                <a:lnTo>
                  <a:pt x="839318" y="96619"/>
                </a:lnTo>
                <a:lnTo>
                  <a:pt x="797502" y="114304"/>
                </a:lnTo>
                <a:lnTo>
                  <a:pt x="756424" y="133351"/>
                </a:lnTo>
                <a:lnTo>
                  <a:pt x="716112" y="153730"/>
                </a:lnTo>
                <a:lnTo>
                  <a:pt x="676593" y="175413"/>
                </a:lnTo>
                <a:lnTo>
                  <a:pt x="637897" y="198372"/>
                </a:lnTo>
                <a:lnTo>
                  <a:pt x="600052" y="222578"/>
                </a:lnTo>
                <a:lnTo>
                  <a:pt x="563086" y="248004"/>
                </a:lnTo>
                <a:lnTo>
                  <a:pt x="527027" y="274621"/>
                </a:lnTo>
                <a:lnTo>
                  <a:pt x="491904" y="302399"/>
                </a:lnTo>
                <a:lnTo>
                  <a:pt x="457745" y="331313"/>
                </a:lnTo>
                <a:lnTo>
                  <a:pt x="424578" y="361332"/>
                </a:lnTo>
                <a:lnTo>
                  <a:pt x="392433" y="392428"/>
                </a:lnTo>
                <a:lnTo>
                  <a:pt x="361336" y="424573"/>
                </a:lnTo>
                <a:lnTo>
                  <a:pt x="331317" y="457740"/>
                </a:lnTo>
                <a:lnTo>
                  <a:pt x="302404" y="491899"/>
                </a:lnTo>
                <a:lnTo>
                  <a:pt x="274624" y="527021"/>
                </a:lnTo>
                <a:lnTo>
                  <a:pt x="248008" y="563080"/>
                </a:lnTo>
                <a:lnTo>
                  <a:pt x="222582" y="600046"/>
                </a:lnTo>
                <a:lnTo>
                  <a:pt x="198375" y="637892"/>
                </a:lnTo>
                <a:lnTo>
                  <a:pt x="175416" y="676588"/>
                </a:lnTo>
                <a:lnTo>
                  <a:pt x="153732" y="716106"/>
                </a:lnTo>
                <a:lnTo>
                  <a:pt x="133353" y="756419"/>
                </a:lnTo>
                <a:lnTo>
                  <a:pt x="114306" y="797497"/>
                </a:lnTo>
                <a:lnTo>
                  <a:pt x="96621" y="839313"/>
                </a:lnTo>
                <a:lnTo>
                  <a:pt x="80324" y="881837"/>
                </a:lnTo>
                <a:lnTo>
                  <a:pt x="65445" y="925043"/>
                </a:lnTo>
                <a:lnTo>
                  <a:pt x="52012" y="968901"/>
                </a:lnTo>
                <a:lnTo>
                  <a:pt x="40053" y="1013383"/>
                </a:lnTo>
                <a:lnTo>
                  <a:pt x="29597" y="1058460"/>
                </a:lnTo>
                <a:lnTo>
                  <a:pt x="20671" y="1104105"/>
                </a:lnTo>
                <a:lnTo>
                  <a:pt x="13305" y="1150289"/>
                </a:lnTo>
                <a:lnTo>
                  <a:pt x="7526" y="1196984"/>
                </a:lnTo>
                <a:lnTo>
                  <a:pt x="3364" y="1244161"/>
                </a:lnTo>
                <a:lnTo>
                  <a:pt x="845" y="1291793"/>
                </a:lnTo>
                <a:lnTo>
                  <a:pt x="0" y="1339850"/>
                </a:lnTo>
                <a:lnTo>
                  <a:pt x="845" y="1387906"/>
                </a:lnTo>
                <a:lnTo>
                  <a:pt x="3364" y="1435536"/>
                </a:lnTo>
                <a:lnTo>
                  <a:pt x="7526" y="1482713"/>
                </a:lnTo>
                <a:lnTo>
                  <a:pt x="13305" y="1529407"/>
                </a:lnTo>
                <a:lnTo>
                  <a:pt x="20671" y="1575590"/>
                </a:lnTo>
                <a:lnTo>
                  <a:pt x="29597" y="1621235"/>
                </a:lnTo>
                <a:lnTo>
                  <a:pt x="40053" y="1666312"/>
                </a:lnTo>
                <a:lnTo>
                  <a:pt x="52012" y="1710794"/>
                </a:lnTo>
                <a:lnTo>
                  <a:pt x="65445" y="1754651"/>
                </a:lnTo>
                <a:lnTo>
                  <a:pt x="80324" y="1797857"/>
                </a:lnTo>
                <a:lnTo>
                  <a:pt x="96621" y="1840381"/>
                </a:lnTo>
                <a:lnTo>
                  <a:pt x="114306" y="1882197"/>
                </a:lnTo>
                <a:lnTo>
                  <a:pt x="133353" y="1923275"/>
                </a:lnTo>
                <a:lnTo>
                  <a:pt x="153732" y="1963587"/>
                </a:lnTo>
                <a:lnTo>
                  <a:pt x="175416" y="2003106"/>
                </a:lnTo>
                <a:lnTo>
                  <a:pt x="198375" y="2041802"/>
                </a:lnTo>
                <a:lnTo>
                  <a:pt x="222582" y="2079647"/>
                </a:lnTo>
                <a:lnTo>
                  <a:pt x="248008" y="2116613"/>
                </a:lnTo>
                <a:lnTo>
                  <a:pt x="274624" y="2152672"/>
                </a:lnTo>
                <a:lnTo>
                  <a:pt x="302404" y="2187795"/>
                </a:lnTo>
                <a:lnTo>
                  <a:pt x="331317" y="2221954"/>
                </a:lnTo>
                <a:lnTo>
                  <a:pt x="361336" y="2255121"/>
                </a:lnTo>
                <a:lnTo>
                  <a:pt x="392433" y="2287266"/>
                </a:lnTo>
                <a:lnTo>
                  <a:pt x="424578" y="2318363"/>
                </a:lnTo>
                <a:lnTo>
                  <a:pt x="457745" y="2348382"/>
                </a:lnTo>
                <a:lnTo>
                  <a:pt x="491904" y="2377295"/>
                </a:lnTo>
                <a:lnTo>
                  <a:pt x="527027" y="2405075"/>
                </a:lnTo>
                <a:lnTo>
                  <a:pt x="563086" y="2431691"/>
                </a:lnTo>
                <a:lnTo>
                  <a:pt x="600052" y="2457117"/>
                </a:lnTo>
                <a:lnTo>
                  <a:pt x="637897" y="2481324"/>
                </a:lnTo>
                <a:lnTo>
                  <a:pt x="676593" y="2504283"/>
                </a:lnTo>
                <a:lnTo>
                  <a:pt x="716112" y="2525967"/>
                </a:lnTo>
                <a:lnTo>
                  <a:pt x="756424" y="2546346"/>
                </a:lnTo>
                <a:lnTo>
                  <a:pt x="797502" y="2565393"/>
                </a:lnTo>
                <a:lnTo>
                  <a:pt x="839318" y="2583078"/>
                </a:lnTo>
                <a:lnTo>
                  <a:pt x="881842" y="2599375"/>
                </a:lnTo>
                <a:lnTo>
                  <a:pt x="925048" y="2614254"/>
                </a:lnTo>
                <a:lnTo>
                  <a:pt x="968905" y="2627687"/>
                </a:lnTo>
                <a:lnTo>
                  <a:pt x="1013387" y="2639646"/>
                </a:lnTo>
                <a:lnTo>
                  <a:pt x="1058464" y="2650102"/>
                </a:lnTo>
                <a:lnTo>
                  <a:pt x="1104109" y="2659028"/>
                </a:lnTo>
                <a:lnTo>
                  <a:pt x="1150292" y="2666394"/>
                </a:lnTo>
                <a:lnTo>
                  <a:pt x="1196986" y="2672173"/>
                </a:lnTo>
                <a:lnTo>
                  <a:pt x="1244163" y="2676335"/>
                </a:lnTo>
                <a:lnTo>
                  <a:pt x="1291793" y="2678854"/>
                </a:lnTo>
                <a:lnTo>
                  <a:pt x="1339850" y="2679700"/>
                </a:lnTo>
                <a:lnTo>
                  <a:pt x="1387906" y="2678854"/>
                </a:lnTo>
                <a:lnTo>
                  <a:pt x="1435536" y="2676335"/>
                </a:lnTo>
                <a:lnTo>
                  <a:pt x="1482713" y="2672173"/>
                </a:lnTo>
                <a:lnTo>
                  <a:pt x="1529407" y="2666394"/>
                </a:lnTo>
                <a:lnTo>
                  <a:pt x="1575590" y="2659028"/>
                </a:lnTo>
                <a:lnTo>
                  <a:pt x="1621235" y="2650102"/>
                </a:lnTo>
                <a:lnTo>
                  <a:pt x="1666312" y="2639646"/>
                </a:lnTo>
                <a:lnTo>
                  <a:pt x="1710794" y="2627687"/>
                </a:lnTo>
                <a:lnTo>
                  <a:pt x="1754651" y="2614254"/>
                </a:lnTo>
                <a:lnTo>
                  <a:pt x="1797857" y="2599375"/>
                </a:lnTo>
                <a:lnTo>
                  <a:pt x="1840381" y="2583078"/>
                </a:lnTo>
                <a:lnTo>
                  <a:pt x="1882197" y="2565393"/>
                </a:lnTo>
                <a:lnTo>
                  <a:pt x="1923275" y="2546346"/>
                </a:lnTo>
                <a:lnTo>
                  <a:pt x="1963587" y="2525967"/>
                </a:lnTo>
                <a:lnTo>
                  <a:pt x="2003106" y="2504283"/>
                </a:lnTo>
                <a:lnTo>
                  <a:pt x="2041802" y="2481324"/>
                </a:lnTo>
                <a:lnTo>
                  <a:pt x="2079647" y="2457117"/>
                </a:lnTo>
                <a:lnTo>
                  <a:pt x="2116613" y="2431691"/>
                </a:lnTo>
                <a:lnTo>
                  <a:pt x="2152672" y="2405075"/>
                </a:lnTo>
                <a:lnTo>
                  <a:pt x="2187795" y="2377295"/>
                </a:lnTo>
                <a:lnTo>
                  <a:pt x="2221954" y="2348382"/>
                </a:lnTo>
                <a:lnTo>
                  <a:pt x="2255121" y="2318363"/>
                </a:lnTo>
                <a:lnTo>
                  <a:pt x="2287266" y="2287266"/>
                </a:lnTo>
                <a:lnTo>
                  <a:pt x="2318363" y="2255121"/>
                </a:lnTo>
                <a:lnTo>
                  <a:pt x="2348382" y="2221954"/>
                </a:lnTo>
                <a:lnTo>
                  <a:pt x="2377295" y="2187795"/>
                </a:lnTo>
                <a:lnTo>
                  <a:pt x="2405075" y="2152672"/>
                </a:lnTo>
                <a:lnTo>
                  <a:pt x="2431691" y="2116613"/>
                </a:lnTo>
                <a:lnTo>
                  <a:pt x="2457117" y="2079647"/>
                </a:lnTo>
                <a:lnTo>
                  <a:pt x="2481324" y="2041802"/>
                </a:lnTo>
                <a:lnTo>
                  <a:pt x="2504283" y="2003106"/>
                </a:lnTo>
                <a:lnTo>
                  <a:pt x="2525967" y="1963587"/>
                </a:lnTo>
                <a:lnTo>
                  <a:pt x="2546346" y="1923275"/>
                </a:lnTo>
                <a:lnTo>
                  <a:pt x="2565393" y="1882197"/>
                </a:lnTo>
                <a:lnTo>
                  <a:pt x="2583078" y="1840381"/>
                </a:lnTo>
                <a:lnTo>
                  <a:pt x="2599375" y="1797857"/>
                </a:lnTo>
                <a:lnTo>
                  <a:pt x="2614254" y="1754651"/>
                </a:lnTo>
                <a:lnTo>
                  <a:pt x="2627687" y="1710794"/>
                </a:lnTo>
                <a:lnTo>
                  <a:pt x="2639646" y="1666312"/>
                </a:lnTo>
                <a:lnTo>
                  <a:pt x="2650102" y="1621235"/>
                </a:lnTo>
                <a:lnTo>
                  <a:pt x="2659028" y="1575590"/>
                </a:lnTo>
                <a:lnTo>
                  <a:pt x="2666394" y="1529407"/>
                </a:lnTo>
                <a:lnTo>
                  <a:pt x="2672173" y="1482713"/>
                </a:lnTo>
                <a:lnTo>
                  <a:pt x="2676335" y="1435536"/>
                </a:lnTo>
                <a:lnTo>
                  <a:pt x="2678854" y="1387906"/>
                </a:lnTo>
                <a:lnTo>
                  <a:pt x="2679700" y="1339850"/>
                </a:lnTo>
                <a:lnTo>
                  <a:pt x="2678854" y="1291793"/>
                </a:lnTo>
                <a:lnTo>
                  <a:pt x="2676335" y="1244161"/>
                </a:lnTo>
                <a:lnTo>
                  <a:pt x="2672173" y="1196984"/>
                </a:lnTo>
                <a:lnTo>
                  <a:pt x="2666394" y="1150289"/>
                </a:lnTo>
                <a:lnTo>
                  <a:pt x="2659028" y="1104105"/>
                </a:lnTo>
                <a:lnTo>
                  <a:pt x="2650102" y="1058460"/>
                </a:lnTo>
                <a:lnTo>
                  <a:pt x="2639646" y="1013383"/>
                </a:lnTo>
                <a:lnTo>
                  <a:pt x="2627687" y="968901"/>
                </a:lnTo>
                <a:lnTo>
                  <a:pt x="2614254" y="925043"/>
                </a:lnTo>
                <a:lnTo>
                  <a:pt x="2599375" y="881837"/>
                </a:lnTo>
                <a:lnTo>
                  <a:pt x="2583078" y="839313"/>
                </a:lnTo>
                <a:lnTo>
                  <a:pt x="2565393" y="797497"/>
                </a:lnTo>
                <a:lnTo>
                  <a:pt x="2546346" y="756419"/>
                </a:lnTo>
                <a:lnTo>
                  <a:pt x="2525967" y="716106"/>
                </a:lnTo>
                <a:lnTo>
                  <a:pt x="2504283" y="676588"/>
                </a:lnTo>
                <a:lnTo>
                  <a:pt x="2481324" y="637892"/>
                </a:lnTo>
                <a:lnTo>
                  <a:pt x="2457117" y="600046"/>
                </a:lnTo>
                <a:lnTo>
                  <a:pt x="2431691" y="563080"/>
                </a:lnTo>
                <a:lnTo>
                  <a:pt x="2405075" y="527021"/>
                </a:lnTo>
                <a:lnTo>
                  <a:pt x="2377295" y="491899"/>
                </a:lnTo>
                <a:lnTo>
                  <a:pt x="2348382" y="457740"/>
                </a:lnTo>
                <a:lnTo>
                  <a:pt x="2318363" y="424573"/>
                </a:lnTo>
                <a:lnTo>
                  <a:pt x="2287266" y="392428"/>
                </a:lnTo>
                <a:lnTo>
                  <a:pt x="2255121" y="361332"/>
                </a:lnTo>
                <a:lnTo>
                  <a:pt x="2221954" y="331313"/>
                </a:lnTo>
                <a:lnTo>
                  <a:pt x="2187795" y="302399"/>
                </a:lnTo>
                <a:lnTo>
                  <a:pt x="2152672" y="274621"/>
                </a:lnTo>
                <a:lnTo>
                  <a:pt x="2116613" y="248004"/>
                </a:lnTo>
                <a:lnTo>
                  <a:pt x="2079647" y="222578"/>
                </a:lnTo>
                <a:lnTo>
                  <a:pt x="2041802" y="198372"/>
                </a:lnTo>
                <a:lnTo>
                  <a:pt x="2003106" y="175413"/>
                </a:lnTo>
                <a:lnTo>
                  <a:pt x="1963587" y="153730"/>
                </a:lnTo>
                <a:lnTo>
                  <a:pt x="1923275" y="133351"/>
                </a:lnTo>
                <a:lnTo>
                  <a:pt x="1882197" y="114304"/>
                </a:lnTo>
                <a:lnTo>
                  <a:pt x="1840381" y="96619"/>
                </a:lnTo>
                <a:lnTo>
                  <a:pt x="1797857" y="80323"/>
                </a:lnTo>
                <a:lnTo>
                  <a:pt x="1754651" y="65444"/>
                </a:lnTo>
                <a:lnTo>
                  <a:pt x="1710794" y="52011"/>
                </a:lnTo>
                <a:lnTo>
                  <a:pt x="1666312" y="40052"/>
                </a:lnTo>
                <a:lnTo>
                  <a:pt x="1621235" y="29596"/>
                </a:lnTo>
                <a:lnTo>
                  <a:pt x="1575590" y="20671"/>
                </a:lnTo>
                <a:lnTo>
                  <a:pt x="1529407" y="13305"/>
                </a:lnTo>
                <a:lnTo>
                  <a:pt x="1482713" y="7526"/>
                </a:lnTo>
                <a:lnTo>
                  <a:pt x="1435536" y="3364"/>
                </a:lnTo>
                <a:lnTo>
                  <a:pt x="1387906" y="845"/>
                </a:lnTo>
                <a:lnTo>
                  <a:pt x="1339850" y="0"/>
                </a:lnTo>
                <a:close/>
              </a:path>
            </a:pathLst>
          </a:custGeom>
          <a:solidFill>
            <a:srgbClr val="EA6D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160284" y="4543425"/>
            <a:ext cx="2493645" cy="2207014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70"/>
              </a:spcBef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БЬЮТИ-ЗАМЕТКИ</a:t>
            </a:r>
            <a:endParaRPr sz="1200" dirty="0">
              <a:latin typeface="Arial"/>
              <a:cs typeface="Arial"/>
            </a:endParaRPr>
          </a:p>
          <a:p>
            <a:pPr marL="323850" marR="315595" algn="ctr">
              <a:lnSpc>
                <a:spcPct val="100000"/>
              </a:lnSpc>
              <a:spcBef>
                <a:spcPts val="555"/>
              </a:spcBef>
            </a:pP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Ресвератрол:</a:t>
            </a:r>
            <a:r>
              <a:rPr sz="10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(активное</a:t>
            </a:r>
            <a:r>
              <a:rPr sz="1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вещество </a:t>
            </a:r>
            <a:r>
              <a:rPr sz="1000" dirty="0" err="1">
                <a:solidFill>
                  <a:srgbClr val="FFFFFF"/>
                </a:solidFill>
                <a:latin typeface="Arial"/>
                <a:cs typeface="Arial"/>
              </a:rPr>
              <a:t>красного</a:t>
            </a:r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 err="1">
                <a:solidFill>
                  <a:srgbClr val="FFFFFF"/>
                </a:solidFill>
                <a:latin typeface="Arial"/>
                <a:cs typeface="Arial"/>
              </a:rPr>
              <a:t>винограда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).</a:t>
            </a:r>
            <a:r>
              <a:rPr lang="en-US" sz="1000" dirty="0"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Оказывает  3 бьюти</a:t>
            </a:r>
            <a:r>
              <a:rPr sz="10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действия:</a:t>
            </a:r>
            <a:endParaRPr sz="1000" dirty="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</a:pP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1. Антиоксидантное</a:t>
            </a:r>
            <a:r>
              <a:rPr sz="10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(индекс</a:t>
            </a:r>
            <a:r>
              <a:rPr sz="1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антиоксидантной  защиты в 20 раз выше, чем у витамина</a:t>
            </a:r>
            <a:r>
              <a:rPr sz="10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Е).</a:t>
            </a:r>
            <a:endParaRPr sz="1000" dirty="0">
              <a:latin typeface="Arial"/>
              <a:cs typeface="Arial"/>
            </a:endParaRPr>
          </a:p>
          <a:p>
            <a:pPr marL="40640" marR="33655" algn="ctr">
              <a:lnSpc>
                <a:spcPct val="100000"/>
              </a:lnSpc>
            </a:pP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2. Фитоэстрогенное — повышает</a:t>
            </a:r>
            <a:r>
              <a:rPr sz="10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упругость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и  эластичность</a:t>
            </a:r>
            <a:r>
              <a:rPr sz="10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кожи.</a:t>
            </a:r>
            <a:endParaRPr sz="1000" dirty="0">
              <a:latin typeface="Arial"/>
              <a:cs typeface="Arial"/>
            </a:endParaRPr>
          </a:p>
          <a:p>
            <a:pPr marL="133985" marR="127000" algn="ctr">
              <a:lnSpc>
                <a:spcPct val="100000"/>
              </a:lnSpc>
            </a:pP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3. Анти-гликационное —</a:t>
            </a:r>
            <a:r>
              <a:rPr sz="10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уплотняет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кожу,  делает ее упругой. Активирует ген SIRT1, который отвечает за торможение  процесса</a:t>
            </a:r>
            <a:r>
              <a:rPr sz="10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старения.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682749" y="375864"/>
            <a:ext cx="1580407" cy="5836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2386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92003" cy="75590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5227" y="368296"/>
            <a:ext cx="4384273" cy="982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Arial"/>
                <a:cs typeface="Arial"/>
              </a:rPr>
              <a:t>Омоложение кожи  </a:t>
            </a:r>
            <a:r>
              <a:rPr lang="en-US" dirty="0">
                <a:latin typeface="Arial"/>
                <a:cs typeface="Arial"/>
              </a:rPr>
              <a:t/>
            </a:r>
            <a:br>
              <a:rPr lang="en-US" dirty="0">
                <a:latin typeface="Arial"/>
                <a:cs typeface="Arial"/>
              </a:rPr>
            </a:br>
            <a:r>
              <a:rPr b="0" i="1" dirty="0">
                <a:solidFill>
                  <a:srgbClr val="EA6DA5"/>
                </a:solidFill>
                <a:latin typeface="Arial"/>
                <a:cs typeface="Arial"/>
              </a:rPr>
              <a:t>Сыворотка Ma Vie*/ Моя</a:t>
            </a:r>
            <a:r>
              <a:rPr b="0" i="1" spc="-100" dirty="0">
                <a:solidFill>
                  <a:srgbClr val="EA6DA5"/>
                </a:solidFill>
                <a:latin typeface="Arial"/>
                <a:cs typeface="Arial"/>
              </a:rPr>
              <a:t> </a:t>
            </a:r>
            <a:r>
              <a:rPr b="0" i="1" dirty="0">
                <a:solidFill>
                  <a:srgbClr val="EA6DA5"/>
                </a:solidFill>
                <a:latin typeface="Arial"/>
                <a:cs typeface="Arial"/>
              </a:rPr>
              <a:t>жизнь  </a:t>
            </a:r>
            <a:r>
              <a:rPr b="0" dirty="0">
                <a:latin typeface="Arial"/>
                <a:cs typeface="Arial"/>
              </a:rPr>
              <a:t>40+</a:t>
            </a:r>
          </a:p>
        </p:txBody>
      </p:sp>
      <p:sp>
        <p:nvSpPr>
          <p:cNvPr id="4" name="object 4"/>
          <p:cNvSpPr/>
          <p:nvPr/>
        </p:nvSpPr>
        <p:spPr>
          <a:xfrm>
            <a:off x="517927" y="6333750"/>
            <a:ext cx="1231378" cy="5953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54872" y="7007709"/>
            <a:ext cx="57785" cy="83820"/>
          </a:xfrm>
          <a:custGeom>
            <a:avLst/>
            <a:gdLst/>
            <a:ahLst/>
            <a:cxnLst/>
            <a:rect l="l" t="t" r="r" b="b"/>
            <a:pathLst>
              <a:path w="57784" h="83820">
                <a:moveTo>
                  <a:pt x="30632" y="5829"/>
                </a:moveTo>
                <a:lnTo>
                  <a:pt x="23926" y="5829"/>
                </a:lnTo>
                <a:lnTo>
                  <a:pt x="23926" y="83426"/>
                </a:lnTo>
                <a:lnTo>
                  <a:pt x="30632" y="83426"/>
                </a:lnTo>
                <a:lnTo>
                  <a:pt x="30632" y="5829"/>
                </a:lnTo>
                <a:close/>
              </a:path>
              <a:path w="57784" h="83820">
                <a:moveTo>
                  <a:pt x="57226" y="0"/>
                </a:moveTo>
                <a:lnTo>
                  <a:pt x="0" y="0"/>
                </a:lnTo>
                <a:lnTo>
                  <a:pt x="0" y="5829"/>
                </a:lnTo>
                <a:lnTo>
                  <a:pt x="54686" y="5829"/>
                </a:lnTo>
                <a:lnTo>
                  <a:pt x="57226" y="0"/>
                </a:lnTo>
                <a:close/>
              </a:path>
            </a:pathLst>
          </a:custGeom>
          <a:solidFill>
            <a:srgbClr val="EA6D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27013" y="7007709"/>
            <a:ext cx="38735" cy="83820"/>
          </a:xfrm>
          <a:custGeom>
            <a:avLst/>
            <a:gdLst/>
            <a:ahLst/>
            <a:cxnLst/>
            <a:rect l="l" t="t" r="r" b="b"/>
            <a:pathLst>
              <a:path w="38734" h="83820">
                <a:moveTo>
                  <a:pt x="37719" y="0"/>
                </a:moveTo>
                <a:lnTo>
                  <a:pt x="0" y="0"/>
                </a:lnTo>
                <a:lnTo>
                  <a:pt x="0" y="83426"/>
                </a:lnTo>
                <a:lnTo>
                  <a:pt x="38735" y="83426"/>
                </a:lnTo>
                <a:lnTo>
                  <a:pt x="38735" y="77596"/>
                </a:lnTo>
                <a:lnTo>
                  <a:pt x="6705" y="77596"/>
                </a:lnTo>
                <a:lnTo>
                  <a:pt x="6705" y="43548"/>
                </a:lnTo>
                <a:lnTo>
                  <a:pt x="34556" y="43548"/>
                </a:lnTo>
                <a:lnTo>
                  <a:pt x="34556" y="37731"/>
                </a:lnTo>
                <a:lnTo>
                  <a:pt x="6705" y="37731"/>
                </a:lnTo>
                <a:lnTo>
                  <a:pt x="6705" y="5829"/>
                </a:lnTo>
                <a:lnTo>
                  <a:pt x="35191" y="5829"/>
                </a:lnTo>
                <a:lnTo>
                  <a:pt x="37719" y="0"/>
                </a:lnTo>
                <a:close/>
              </a:path>
            </a:pathLst>
          </a:custGeom>
          <a:solidFill>
            <a:srgbClr val="EA6D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78894" y="7007466"/>
            <a:ext cx="66675" cy="83820"/>
          </a:xfrm>
          <a:custGeom>
            <a:avLst/>
            <a:gdLst/>
            <a:ahLst/>
            <a:cxnLst/>
            <a:rect l="l" t="t" r="r" b="b"/>
            <a:pathLst>
              <a:path w="66675" h="83820">
                <a:moveTo>
                  <a:pt x="35318" y="0"/>
                </a:moveTo>
                <a:lnTo>
                  <a:pt x="31267" y="0"/>
                </a:lnTo>
                <a:lnTo>
                  <a:pt x="0" y="83667"/>
                </a:lnTo>
                <a:lnTo>
                  <a:pt x="7340" y="83667"/>
                </a:lnTo>
                <a:lnTo>
                  <a:pt x="15697" y="60629"/>
                </a:lnTo>
                <a:lnTo>
                  <a:pt x="57985" y="60629"/>
                </a:lnTo>
                <a:lnTo>
                  <a:pt x="55811" y="54813"/>
                </a:lnTo>
                <a:lnTo>
                  <a:pt x="17983" y="54813"/>
                </a:lnTo>
                <a:lnTo>
                  <a:pt x="27851" y="27470"/>
                </a:lnTo>
                <a:lnTo>
                  <a:pt x="30632" y="19621"/>
                </a:lnTo>
                <a:lnTo>
                  <a:pt x="32156" y="15557"/>
                </a:lnTo>
                <a:lnTo>
                  <a:pt x="33172" y="12395"/>
                </a:lnTo>
                <a:lnTo>
                  <a:pt x="39952" y="12395"/>
                </a:lnTo>
                <a:lnTo>
                  <a:pt x="35318" y="0"/>
                </a:lnTo>
                <a:close/>
              </a:path>
              <a:path w="66675" h="83820">
                <a:moveTo>
                  <a:pt x="57985" y="60629"/>
                </a:moveTo>
                <a:lnTo>
                  <a:pt x="50888" y="60629"/>
                </a:lnTo>
                <a:lnTo>
                  <a:pt x="59245" y="83667"/>
                </a:lnTo>
                <a:lnTo>
                  <a:pt x="66598" y="83667"/>
                </a:lnTo>
                <a:lnTo>
                  <a:pt x="57985" y="60629"/>
                </a:lnTo>
                <a:close/>
              </a:path>
              <a:path w="66675" h="83820">
                <a:moveTo>
                  <a:pt x="39952" y="12395"/>
                </a:moveTo>
                <a:lnTo>
                  <a:pt x="33426" y="12395"/>
                </a:lnTo>
                <a:lnTo>
                  <a:pt x="34569" y="15557"/>
                </a:lnTo>
                <a:lnTo>
                  <a:pt x="35953" y="19621"/>
                </a:lnTo>
                <a:lnTo>
                  <a:pt x="38735" y="27470"/>
                </a:lnTo>
                <a:lnTo>
                  <a:pt x="48615" y="54813"/>
                </a:lnTo>
                <a:lnTo>
                  <a:pt x="55811" y="54813"/>
                </a:lnTo>
                <a:lnTo>
                  <a:pt x="39952" y="12395"/>
                </a:lnTo>
                <a:close/>
              </a:path>
            </a:pathLst>
          </a:custGeom>
          <a:solidFill>
            <a:srgbClr val="EA6D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62551" y="7007713"/>
            <a:ext cx="66675" cy="83820"/>
          </a:xfrm>
          <a:custGeom>
            <a:avLst/>
            <a:gdLst/>
            <a:ahLst/>
            <a:cxnLst/>
            <a:rect l="l" t="t" r="r" b="b"/>
            <a:pathLst>
              <a:path w="66675" h="83820">
                <a:moveTo>
                  <a:pt x="6210" y="0"/>
                </a:moveTo>
                <a:lnTo>
                  <a:pt x="0" y="0"/>
                </a:lnTo>
                <a:lnTo>
                  <a:pt x="0" y="83426"/>
                </a:lnTo>
                <a:lnTo>
                  <a:pt x="6705" y="83426"/>
                </a:lnTo>
                <a:lnTo>
                  <a:pt x="6571" y="14935"/>
                </a:lnTo>
                <a:lnTo>
                  <a:pt x="6451" y="10642"/>
                </a:lnTo>
                <a:lnTo>
                  <a:pt x="14241" y="10642"/>
                </a:lnTo>
                <a:lnTo>
                  <a:pt x="6210" y="0"/>
                </a:lnTo>
                <a:close/>
              </a:path>
              <a:path w="66675" h="83820">
                <a:moveTo>
                  <a:pt x="14241" y="10642"/>
                </a:moveTo>
                <a:lnTo>
                  <a:pt x="6705" y="10642"/>
                </a:lnTo>
                <a:lnTo>
                  <a:pt x="9626" y="14935"/>
                </a:lnTo>
                <a:lnTo>
                  <a:pt x="13677" y="20751"/>
                </a:lnTo>
                <a:lnTo>
                  <a:pt x="61150" y="83426"/>
                </a:lnTo>
                <a:lnTo>
                  <a:pt x="66344" y="83426"/>
                </a:lnTo>
                <a:lnTo>
                  <a:pt x="66344" y="71780"/>
                </a:lnTo>
                <a:lnTo>
                  <a:pt x="59626" y="71780"/>
                </a:lnTo>
                <a:lnTo>
                  <a:pt x="56638" y="67221"/>
                </a:lnTo>
                <a:lnTo>
                  <a:pt x="52412" y="61137"/>
                </a:lnTo>
                <a:lnTo>
                  <a:pt x="46329" y="53162"/>
                </a:lnTo>
                <a:lnTo>
                  <a:pt x="14241" y="10642"/>
                </a:lnTo>
                <a:close/>
              </a:path>
              <a:path w="66675" h="83820">
                <a:moveTo>
                  <a:pt x="66344" y="0"/>
                </a:moveTo>
                <a:lnTo>
                  <a:pt x="59626" y="0"/>
                </a:lnTo>
                <a:lnTo>
                  <a:pt x="59753" y="67221"/>
                </a:lnTo>
                <a:lnTo>
                  <a:pt x="59880" y="71780"/>
                </a:lnTo>
                <a:lnTo>
                  <a:pt x="66344" y="71780"/>
                </a:lnTo>
                <a:lnTo>
                  <a:pt x="66344" y="0"/>
                </a:lnTo>
                <a:close/>
              </a:path>
            </a:pathLst>
          </a:custGeom>
          <a:solidFill>
            <a:srgbClr val="EA6D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45960" y="7007466"/>
            <a:ext cx="66675" cy="83820"/>
          </a:xfrm>
          <a:custGeom>
            <a:avLst/>
            <a:gdLst/>
            <a:ahLst/>
            <a:cxnLst/>
            <a:rect l="l" t="t" r="r" b="b"/>
            <a:pathLst>
              <a:path w="66675" h="83820">
                <a:moveTo>
                  <a:pt x="35318" y="0"/>
                </a:moveTo>
                <a:lnTo>
                  <a:pt x="31267" y="0"/>
                </a:lnTo>
                <a:lnTo>
                  <a:pt x="0" y="83667"/>
                </a:lnTo>
                <a:lnTo>
                  <a:pt x="7327" y="83667"/>
                </a:lnTo>
                <a:lnTo>
                  <a:pt x="15684" y="60629"/>
                </a:lnTo>
                <a:lnTo>
                  <a:pt x="57976" y="60629"/>
                </a:lnTo>
                <a:lnTo>
                  <a:pt x="55802" y="54813"/>
                </a:lnTo>
                <a:lnTo>
                  <a:pt x="17970" y="54813"/>
                </a:lnTo>
                <a:lnTo>
                  <a:pt x="27851" y="27470"/>
                </a:lnTo>
                <a:lnTo>
                  <a:pt x="30632" y="19621"/>
                </a:lnTo>
                <a:lnTo>
                  <a:pt x="32156" y="15557"/>
                </a:lnTo>
                <a:lnTo>
                  <a:pt x="33159" y="12395"/>
                </a:lnTo>
                <a:lnTo>
                  <a:pt x="39950" y="12395"/>
                </a:lnTo>
                <a:lnTo>
                  <a:pt x="35318" y="0"/>
                </a:lnTo>
                <a:close/>
              </a:path>
              <a:path w="66675" h="83820">
                <a:moveTo>
                  <a:pt x="57976" y="60629"/>
                </a:moveTo>
                <a:lnTo>
                  <a:pt x="50876" y="60629"/>
                </a:lnTo>
                <a:lnTo>
                  <a:pt x="59232" y="83667"/>
                </a:lnTo>
                <a:lnTo>
                  <a:pt x="66586" y="83667"/>
                </a:lnTo>
                <a:lnTo>
                  <a:pt x="57976" y="60629"/>
                </a:lnTo>
                <a:close/>
              </a:path>
              <a:path w="66675" h="83820">
                <a:moveTo>
                  <a:pt x="39950" y="12395"/>
                </a:moveTo>
                <a:lnTo>
                  <a:pt x="33413" y="12395"/>
                </a:lnTo>
                <a:lnTo>
                  <a:pt x="34556" y="15557"/>
                </a:lnTo>
                <a:lnTo>
                  <a:pt x="35940" y="19621"/>
                </a:lnTo>
                <a:lnTo>
                  <a:pt x="38734" y="27470"/>
                </a:lnTo>
                <a:lnTo>
                  <a:pt x="48602" y="54813"/>
                </a:lnTo>
                <a:lnTo>
                  <a:pt x="55802" y="54813"/>
                </a:lnTo>
                <a:lnTo>
                  <a:pt x="39950" y="12395"/>
                </a:lnTo>
                <a:close/>
              </a:path>
            </a:pathLst>
          </a:custGeom>
          <a:solidFill>
            <a:srgbClr val="EA6D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489700" y="5916187"/>
            <a:ext cx="1267923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Объем: 30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мл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body" idx="1"/>
          </p:nvPr>
        </p:nvSpPr>
        <p:spPr>
          <a:xfrm>
            <a:off x="505227" y="1697971"/>
            <a:ext cx="5500370" cy="31694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Arial"/>
                <a:cs typeface="Arial"/>
              </a:rPr>
              <a:t>Действие:</a:t>
            </a:r>
          </a:p>
          <a:p>
            <a:pPr marL="92075" indent="-79375">
              <a:lnSpc>
                <a:spcPct val="100000"/>
              </a:lnSpc>
              <a:buChar char="•"/>
              <a:tabLst>
                <a:tab pos="92710" algn="l"/>
              </a:tabLst>
            </a:pP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Видимо и эффективно омолаживает</a:t>
            </a:r>
            <a:r>
              <a:rPr b="0" spc="-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кожу;</a:t>
            </a:r>
          </a:p>
          <a:p>
            <a:pPr marL="92075" indent="-79375">
              <a:lnSpc>
                <a:spcPct val="100000"/>
              </a:lnSpc>
              <a:buChar char="•"/>
              <a:tabLst>
                <a:tab pos="92710" algn="l"/>
              </a:tabLst>
            </a:pP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Уменьшает глубину</a:t>
            </a:r>
            <a:r>
              <a:rPr b="0" spc="-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морщин,</a:t>
            </a:r>
          </a:p>
          <a:p>
            <a:pPr marL="92075" indent="-79375">
              <a:lnSpc>
                <a:spcPct val="100000"/>
              </a:lnSpc>
              <a:buChar char="•"/>
              <a:tabLst>
                <a:tab pos="92710" algn="l"/>
              </a:tabLst>
            </a:pP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Обновляет кожу, выравнивает</a:t>
            </a:r>
            <a:r>
              <a:rPr b="0" spc="-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поверхность;</a:t>
            </a:r>
          </a:p>
          <a:p>
            <a:pPr marL="92075" indent="-79375">
              <a:lnSpc>
                <a:spcPct val="100000"/>
              </a:lnSpc>
              <a:buChar char="•"/>
              <a:tabLst>
                <a:tab pos="92710" algn="l"/>
              </a:tabLst>
            </a:pP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Придает коже эластичность, шелковистость и бархатную</a:t>
            </a:r>
            <a:r>
              <a:rPr b="0" spc="-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мягкость.</a:t>
            </a:r>
          </a:p>
          <a:p>
            <a:pPr>
              <a:lnSpc>
                <a:spcPct val="100000"/>
              </a:lnSpc>
            </a:pPr>
            <a:endParaRPr sz="1250" dirty="0">
              <a:latin typeface="Arial"/>
              <a:cs typeface="Arial"/>
            </a:endParaRPr>
          </a:p>
          <a:p>
            <a:pPr marL="12700" marR="121920">
              <a:lnSpc>
                <a:spcPct val="100000"/>
              </a:lnSpc>
            </a:pPr>
            <a:r>
              <a:rPr dirty="0">
                <a:latin typeface="Arial"/>
                <a:cs typeface="Arial"/>
              </a:rPr>
              <a:t>Тип кожи: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любой с признаками возрастных изменений (морщины поверхностные</a:t>
            </a:r>
            <a:r>
              <a:rPr b="0" spc="-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и  глубокие, снижение</a:t>
            </a:r>
            <a:r>
              <a:rPr b="0" spc="-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упругости).</a:t>
            </a: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b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>
                <a:latin typeface="Arial"/>
                <a:cs typeface="Arial"/>
              </a:rPr>
              <a:t>Применение: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утром/вечером нанести на очищенную кожу лица. Затем</a:t>
            </a:r>
            <a:r>
              <a:rPr b="0" spc="-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использовать  крем Baiser </a:t>
            </a:r>
            <a:r>
              <a:rPr b="0" spc="25" dirty="0">
                <a:solidFill>
                  <a:srgbClr val="000000"/>
                </a:solidFill>
                <a:latin typeface="Arial"/>
                <a:cs typeface="Arial"/>
              </a:rPr>
              <a:t>de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l'Ange или любой другой крем Ma</a:t>
            </a:r>
            <a:r>
              <a:rPr b="0" spc="-1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Magie.</a:t>
            </a:r>
          </a:p>
          <a:p>
            <a:pPr>
              <a:lnSpc>
                <a:spcPct val="100000"/>
              </a:lnSpc>
            </a:pPr>
            <a:endParaRPr sz="1250" dirty="0">
              <a:latin typeface="Arial"/>
              <a:cs typeface="Arial"/>
            </a:endParaRPr>
          </a:p>
          <a:p>
            <a:pPr marL="12700" marR="57785">
              <a:lnSpc>
                <a:spcPct val="100000"/>
              </a:lnSpc>
            </a:pPr>
            <a:r>
              <a:rPr dirty="0">
                <a:latin typeface="Arial"/>
                <a:cs typeface="Arial"/>
              </a:rPr>
              <a:t>Активные компоненты: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стволовые клетки яблок, витамин А, масло</a:t>
            </a:r>
            <a:r>
              <a:rPr b="0" spc="-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подсолнечника, молочная</a:t>
            </a:r>
            <a:r>
              <a:rPr b="0" spc="-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кислота.</a:t>
            </a:r>
          </a:p>
          <a:p>
            <a:pPr>
              <a:lnSpc>
                <a:spcPct val="100000"/>
              </a:lnSpc>
            </a:pP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40"/>
              </a:spcBef>
            </a:pPr>
            <a:r>
              <a:rPr sz="1300" b="0" dirty="0">
                <a:solidFill>
                  <a:srgbClr val="000000"/>
                </a:solidFill>
                <a:latin typeface="Arial"/>
                <a:cs typeface="Arial"/>
              </a:rPr>
              <a:t>* [Ма</a:t>
            </a:r>
            <a:r>
              <a:rPr sz="1300" b="0" spc="-1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300" b="0" spc="-5" dirty="0">
                <a:solidFill>
                  <a:srgbClr val="000000"/>
                </a:solidFill>
                <a:latin typeface="Arial"/>
                <a:cs typeface="Arial"/>
              </a:rPr>
              <a:t>ви]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073400" y="4411438"/>
            <a:ext cx="2730500" cy="2783115"/>
          </a:xfrm>
          <a:custGeom>
            <a:avLst/>
            <a:gdLst/>
            <a:ahLst/>
            <a:cxnLst/>
            <a:rect l="l" t="t" r="r" b="b"/>
            <a:pathLst>
              <a:path w="2679700" h="2679700">
                <a:moveTo>
                  <a:pt x="1339850" y="0"/>
                </a:moveTo>
                <a:lnTo>
                  <a:pt x="1291793" y="845"/>
                </a:lnTo>
                <a:lnTo>
                  <a:pt x="1244163" y="3364"/>
                </a:lnTo>
                <a:lnTo>
                  <a:pt x="1196986" y="7526"/>
                </a:lnTo>
                <a:lnTo>
                  <a:pt x="1150292" y="13305"/>
                </a:lnTo>
                <a:lnTo>
                  <a:pt x="1104109" y="20671"/>
                </a:lnTo>
                <a:lnTo>
                  <a:pt x="1058464" y="29596"/>
                </a:lnTo>
                <a:lnTo>
                  <a:pt x="1013387" y="40052"/>
                </a:lnTo>
                <a:lnTo>
                  <a:pt x="968905" y="52011"/>
                </a:lnTo>
                <a:lnTo>
                  <a:pt x="925048" y="65444"/>
                </a:lnTo>
                <a:lnTo>
                  <a:pt x="881842" y="80323"/>
                </a:lnTo>
                <a:lnTo>
                  <a:pt x="839318" y="96619"/>
                </a:lnTo>
                <a:lnTo>
                  <a:pt x="797502" y="114304"/>
                </a:lnTo>
                <a:lnTo>
                  <a:pt x="756424" y="133351"/>
                </a:lnTo>
                <a:lnTo>
                  <a:pt x="716112" y="153730"/>
                </a:lnTo>
                <a:lnTo>
                  <a:pt x="676593" y="175413"/>
                </a:lnTo>
                <a:lnTo>
                  <a:pt x="637897" y="198372"/>
                </a:lnTo>
                <a:lnTo>
                  <a:pt x="600052" y="222578"/>
                </a:lnTo>
                <a:lnTo>
                  <a:pt x="563086" y="248004"/>
                </a:lnTo>
                <a:lnTo>
                  <a:pt x="527027" y="274621"/>
                </a:lnTo>
                <a:lnTo>
                  <a:pt x="491904" y="302399"/>
                </a:lnTo>
                <a:lnTo>
                  <a:pt x="457745" y="331313"/>
                </a:lnTo>
                <a:lnTo>
                  <a:pt x="424578" y="361332"/>
                </a:lnTo>
                <a:lnTo>
                  <a:pt x="392433" y="392428"/>
                </a:lnTo>
                <a:lnTo>
                  <a:pt x="361336" y="424573"/>
                </a:lnTo>
                <a:lnTo>
                  <a:pt x="331317" y="457740"/>
                </a:lnTo>
                <a:lnTo>
                  <a:pt x="302404" y="491899"/>
                </a:lnTo>
                <a:lnTo>
                  <a:pt x="274624" y="527021"/>
                </a:lnTo>
                <a:lnTo>
                  <a:pt x="248008" y="563080"/>
                </a:lnTo>
                <a:lnTo>
                  <a:pt x="222582" y="600046"/>
                </a:lnTo>
                <a:lnTo>
                  <a:pt x="198375" y="637892"/>
                </a:lnTo>
                <a:lnTo>
                  <a:pt x="175416" y="676588"/>
                </a:lnTo>
                <a:lnTo>
                  <a:pt x="153732" y="716106"/>
                </a:lnTo>
                <a:lnTo>
                  <a:pt x="133353" y="756419"/>
                </a:lnTo>
                <a:lnTo>
                  <a:pt x="114306" y="797497"/>
                </a:lnTo>
                <a:lnTo>
                  <a:pt x="96621" y="839313"/>
                </a:lnTo>
                <a:lnTo>
                  <a:pt x="80324" y="881837"/>
                </a:lnTo>
                <a:lnTo>
                  <a:pt x="65445" y="925043"/>
                </a:lnTo>
                <a:lnTo>
                  <a:pt x="52012" y="968901"/>
                </a:lnTo>
                <a:lnTo>
                  <a:pt x="40053" y="1013383"/>
                </a:lnTo>
                <a:lnTo>
                  <a:pt x="29597" y="1058460"/>
                </a:lnTo>
                <a:lnTo>
                  <a:pt x="20671" y="1104105"/>
                </a:lnTo>
                <a:lnTo>
                  <a:pt x="13305" y="1150289"/>
                </a:lnTo>
                <a:lnTo>
                  <a:pt x="7526" y="1196984"/>
                </a:lnTo>
                <a:lnTo>
                  <a:pt x="3364" y="1244161"/>
                </a:lnTo>
                <a:lnTo>
                  <a:pt x="845" y="1291793"/>
                </a:lnTo>
                <a:lnTo>
                  <a:pt x="0" y="1339850"/>
                </a:lnTo>
                <a:lnTo>
                  <a:pt x="845" y="1387906"/>
                </a:lnTo>
                <a:lnTo>
                  <a:pt x="3364" y="1435536"/>
                </a:lnTo>
                <a:lnTo>
                  <a:pt x="7526" y="1482713"/>
                </a:lnTo>
                <a:lnTo>
                  <a:pt x="13305" y="1529407"/>
                </a:lnTo>
                <a:lnTo>
                  <a:pt x="20671" y="1575590"/>
                </a:lnTo>
                <a:lnTo>
                  <a:pt x="29597" y="1621235"/>
                </a:lnTo>
                <a:lnTo>
                  <a:pt x="40053" y="1666312"/>
                </a:lnTo>
                <a:lnTo>
                  <a:pt x="52012" y="1710794"/>
                </a:lnTo>
                <a:lnTo>
                  <a:pt x="65445" y="1754651"/>
                </a:lnTo>
                <a:lnTo>
                  <a:pt x="80324" y="1797857"/>
                </a:lnTo>
                <a:lnTo>
                  <a:pt x="96621" y="1840381"/>
                </a:lnTo>
                <a:lnTo>
                  <a:pt x="114306" y="1882197"/>
                </a:lnTo>
                <a:lnTo>
                  <a:pt x="133353" y="1923275"/>
                </a:lnTo>
                <a:lnTo>
                  <a:pt x="153732" y="1963587"/>
                </a:lnTo>
                <a:lnTo>
                  <a:pt x="175416" y="2003106"/>
                </a:lnTo>
                <a:lnTo>
                  <a:pt x="198375" y="2041802"/>
                </a:lnTo>
                <a:lnTo>
                  <a:pt x="222582" y="2079647"/>
                </a:lnTo>
                <a:lnTo>
                  <a:pt x="248008" y="2116613"/>
                </a:lnTo>
                <a:lnTo>
                  <a:pt x="274624" y="2152672"/>
                </a:lnTo>
                <a:lnTo>
                  <a:pt x="302404" y="2187795"/>
                </a:lnTo>
                <a:lnTo>
                  <a:pt x="331317" y="2221954"/>
                </a:lnTo>
                <a:lnTo>
                  <a:pt x="361336" y="2255121"/>
                </a:lnTo>
                <a:lnTo>
                  <a:pt x="392433" y="2287266"/>
                </a:lnTo>
                <a:lnTo>
                  <a:pt x="424578" y="2318363"/>
                </a:lnTo>
                <a:lnTo>
                  <a:pt x="457745" y="2348382"/>
                </a:lnTo>
                <a:lnTo>
                  <a:pt x="491904" y="2377295"/>
                </a:lnTo>
                <a:lnTo>
                  <a:pt x="527027" y="2405075"/>
                </a:lnTo>
                <a:lnTo>
                  <a:pt x="563086" y="2431691"/>
                </a:lnTo>
                <a:lnTo>
                  <a:pt x="600052" y="2457117"/>
                </a:lnTo>
                <a:lnTo>
                  <a:pt x="637897" y="2481324"/>
                </a:lnTo>
                <a:lnTo>
                  <a:pt x="676593" y="2504283"/>
                </a:lnTo>
                <a:lnTo>
                  <a:pt x="716112" y="2525967"/>
                </a:lnTo>
                <a:lnTo>
                  <a:pt x="756424" y="2546346"/>
                </a:lnTo>
                <a:lnTo>
                  <a:pt x="797502" y="2565393"/>
                </a:lnTo>
                <a:lnTo>
                  <a:pt x="839318" y="2583078"/>
                </a:lnTo>
                <a:lnTo>
                  <a:pt x="881842" y="2599375"/>
                </a:lnTo>
                <a:lnTo>
                  <a:pt x="925048" y="2614254"/>
                </a:lnTo>
                <a:lnTo>
                  <a:pt x="968905" y="2627687"/>
                </a:lnTo>
                <a:lnTo>
                  <a:pt x="1013387" y="2639646"/>
                </a:lnTo>
                <a:lnTo>
                  <a:pt x="1058464" y="2650102"/>
                </a:lnTo>
                <a:lnTo>
                  <a:pt x="1104109" y="2659028"/>
                </a:lnTo>
                <a:lnTo>
                  <a:pt x="1150292" y="2666394"/>
                </a:lnTo>
                <a:lnTo>
                  <a:pt x="1196986" y="2672173"/>
                </a:lnTo>
                <a:lnTo>
                  <a:pt x="1244163" y="2676335"/>
                </a:lnTo>
                <a:lnTo>
                  <a:pt x="1291793" y="2678854"/>
                </a:lnTo>
                <a:lnTo>
                  <a:pt x="1339850" y="2679700"/>
                </a:lnTo>
                <a:lnTo>
                  <a:pt x="1387906" y="2678854"/>
                </a:lnTo>
                <a:lnTo>
                  <a:pt x="1435536" y="2676335"/>
                </a:lnTo>
                <a:lnTo>
                  <a:pt x="1482713" y="2672173"/>
                </a:lnTo>
                <a:lnTo>
                  <a:pt x="1529407" y="2666394"/>
                </a:lnTo>
                <a:lnTo>
                  <a:pt x="1575590" y="2659028"/>
                </a:lnTo>
                <a:lnTo>
                  <a:pt x="1621235" y="2650102"/>
                </a:lnTo>
                <a:lnTo>
                  <a:pt x="1666312" y="2639646"/>
                </a:lnTo>
                <a:lnTo>
                  <a:pt x="1710794" y="2627687"/>
                </a:lnTo>
                <a:lnTo>
                  <a:pt x="1754651" y="2614254"/>
                </a:lnTo>
                <a:lnTo>
                  <a:pt x="1797857" y="2599375"/>
                </a:lnTo>
                <a:lnTo>
                  <a:pt x="1840381" y="2583078"/>
                </a:lnTo>
                <a:lnTo>
                  <a:pt x="1882197" y="2565393"/>
                </a:lnTo>
                <a:lnTo>
                  <a:pt x="1923275" y="2546346"/>
                </a:lnTo>
                <a:lnTo>
                  <a:pt x="1963587" y="2525967"/>
                </a:lnTo>
                <a:lnTo>
                  <a:pt x="2003106" y="2504283"/>
                </a:lnTo>
                <a:lnTo>
                  <a:pt x="2041802" y="2481324"/>
                </a:lnTo>
                <a:lnTo>
                  <a:pt x="2079647" y="2457117"/>
                </a:lnTo>
                <a:lnTo>
                  <a:pt x="2116613" y="2431691"/>
                </a:lnTo>
                <a:lnTo>
                  <a:pt x="2152672" y="2405075"/>
                </a:lnTo>
                <a:lnTo>
                  <a:pt x="2187795" y="2377295"/>
                </a:lnTo>
                <a:lnTo>
                  <a:pt x="2221954" y="2348382"/>
                </a:lnTo>
                <a:lnTo>
                  <a:pt x="2255121" y="2318363"/>
                </a:lnTo>
                <a:lnTo>
                  <a:pt x="2287266" y="2287266"/>
                </a:lnTo>
                <a:lnTo>
                  <a:pt x="2318363" y="2255121"/>
                </a:lnTo>
                <a:lnTo>
                  <a:pt x="2348382" y="2221954"/>
                </a:lnTo>
                <a:lnTo>
                  <a:pt x="2377295" y="2187795"/>
                </a:lnTo>
                <a:lnTo>
                  <a:pt x="2405075" y="2152672"/>
                </a:lnTo>
                <a:lnTo>
                  <a:pt x="2431691" y="2116613"/>
                </a:lnTo>
                <a:lnTo>
                  <a:pt x="2457117" y="2079647"/>
                </a:lnTo>
                <a:lnTo>
                  <a:pt x="2481324" y="2041802"/>
                </a:lnTo>
                <a:lnTo>
                  <a:pt x="2504283" y="2003106"/>
                </a:lnTo>
                <a:lnTo>
                  <a:pt x="2525967" y="1963587"/>
                </a:lnTo>
                <a:lnTo>
                  <a:pt x="2546346" y="1923275"/>
                </a:lnTo>
                <a:lnTo>
                  <a:pt x="2565393" y="1882197"/>
                </a:lnTo>
                <a:lnTo>
                  <a:pt x="2583078" y="1840381"/>
                </a:lnTo>
                <a:lnTo>
                  <a:pt x="2599375" y="1797857"/>
                </a:lnTo>
                <a:lnTo>
                  <a:pt x="2614254" y="1754651"/>
                </a:lnTo>
                <a:lnTo>
                  <a:pt x="2627687" y="1710794"/>
                </a:lnTo>
                <a:lnTo>
                  <a:pt x="2639646" y="1666312"/>
                </a:lnTo>
                <a:lnTo>
                  <a:pt x="2650102" y="1621235"/>
                </a:lnTo>
                <a:lnTo>
                  <a:pt x="2659028" y="1575590"/>
                </a:lnTo>
                <a:lnTo>
                  <a:pt x="2666394" y="1529407"/>
                </a:lnTo>
                <a:lnTo>
                  <a:pt x="2672173" y="1482713"/>
                </a:lnTo>
                <a:lnTo>
                  <a:pt x="2676335" y="1435536"/>
                </a:lnTo>
                <a:lnTo>
                  <a:pt x="2678854" y="1387906"/>
                </a:lnTo>
                <a:lnTo>
                  <a:pt x="2679700" y="1339850"/>
                </a:lnTo>
                <a:lnTo>
                  <a:pt x="2678854" y="1291793"/>
                </a:lnTo>
                <a:lnTo>
                  <a:pt x="2676335" y="1244161"/>
                </a:lnTo>
                <a:lnTo>
                  <a:pt x="2672173" y="1196984"/>
                </a:lnTo>
                <a:lnTo>
                  <a:pt x="2666394" y="1150289"/>
                </a:lnTo>
                <a:lnTo>
                  <a:pt x="2659028" y="1104105"/>
                </a:lnTo>
                <a:lnTo>
                  <a:pt x="2650102" y="1058460"/>
                </a:lnTo>
                <a:lnTo>
                  <a:pt x="2639646" y="1013383"/>
                </a:lnTo>
                <a:lnTo>
                  <a:pt x="2627687" y="968901"/>
                </a:lnTo>
                <a:lnTo>
                  <a:pt x="2614254" y="925043"/>
                </a:lnTo>
                <a:lnTo>
                  <a:pt x="2599375" y="881837"/>
                </a:lnTo>
                <a:lnTo>
                  <a:pt x="2583078" y="839313"/>
                </a:lnTo>
                <a:lnTo>
                  <a:pt x="2565393" y="797497"/>
                </a:lnTo>
                <a:lnTo>
                  <a:pt x="2546346" y="756419"/>
                </a:lnTo>
                <a:lnTo>
                  <a:pt x="2525967" y="716106"/>
                </a:lnTo>
                <a:lnTo>
                  <a:pt x="2504283" y="676588"/>
                </a:lnTo>
                <a:lnTo>
                  <a:pt x="2481324" y="637892"/>
                </a:lnTo>
                <a:lnTo>
                  <a:pt x="2457117" y="600046"/>
                </a:lnTo>
                <a:lnTo>
                  <a:pt x="2431691" y="563080"/>
                </a:lnTo>
                <a:lnTo>
                  <a:pt x="2405075" y="527021"/>
                </a:lnTo>
                <a:lnTo>
                  <a:pt x="2377295" y="491899"/>
                </a:lnTo>
                <a:lnTo>
                  <a:pt x="2348382" y="457740"/>
                </a:lnTo>
                <a:lnTo>
                  <a:pt x="2318363" y="424573"/>
                </a:lnTo>
                <a:lnTo>
                  <a:pt x="2287266" y="392428"/>
                </a:lnTo>
                <a:lnTo>
                  <a:pt x="2255121" y="361332"/>
                </a:lnTo>
                <a:lnTo>
                  <a:pt x="2221954" y="331313"/>
                </a:lnTo>
                <a:lnTo>
                  <a:pt x="2187795" y="302399"/>
                </a:lnTo>
                <a:lnTo>
                  <a:pt x="2152672" y="274621"/>
                </a:lnTo>
                <a:lnTo>
                  <a:pt x="2116613" y="248004"/>
                </a:lnTo>
                <a:lnTo>
                  <a:pt x="2079647" y="222578"/>
                </a:lnTo>
                <a:lnTo>
                  <a:pt x="2041802" y="198372"/>
                </a:lnTo>
                <a:lnTo>
                  <a:pt x="2003106" y="175413"/>
                </a:lnTo>
                <a:lnTo>
                  <a:pt x="1963587" y="153730"/>
                </a:lnTo>
                <a:lnTo>
                  <a:pt x="1923275" y="133351"/>
                </a:lnTo>
                <a:lnTo>
                  <a:pt x="1882197" y="114304"/>
                </a:lnTo>
                <a:lnTo>
                  <a:pt x="1840381" y="96619"/>
                </a:lnTo>
                <a:lnTo>
                  <a:pt x="1797857" y="80323"/>
                </a:lnTo>
                <a:lnTo>
                  <a:pt x="1754651" y="65444"/>
                </a:lnTo>
                <a:lnTo>
                  <a:pt x="1710794" y="52011"/>
                </a:lnTo>
                <a:lnTo>
                  <a:pt x="1666312" y="40052"/>
                </a:lnTo>
                <a:lnTo>
                  <a:pt x="1621235" y="29596"/>
                </a:lnTo>
                <a:lnTo>
                  <a:pt x="1575590" y="20671"/>
                </a:lnTo>
                <a:lnTo>
                  <a:pt x="1529407" y="13305"/>
                </a:lnTo>
                <a:lnTo>
                  <a:pt x="1482713" y="7526"/>
                </a:lnTo>
                <a:lnTo>
                  <a:pt x="1435536" y="3364"/>
                </a:lnTo>
                <a:lnTo>
                  <a:pt x="1387906" y="845"/>
                </a:lnTo>
                <a:lnTo>
                  <a:pt x="1339850" y="0"/>
                </a:lnTo>
                <a:close/>
              </a:path>
            </a:pathLst>
          </a:custGeom>
          <a:solidFill>
            <a:srgbClr val="EA6D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227456" y="4653856"/>
            <a:ext cx="2371587" cy="2053126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70"/>
              </a:spcBef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БЬЮТИ-ЗАМЕТКИ</a:t>
            </a:r>
            <a:endParaRPr sz="12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55"/>
              </a:spcBef>
            </a:pP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Стволовые клетки</a:t>
            </a:r>
            <a:r>
              <a:rPr sz="10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яблок:</a:t>
            </a:r>
            <a:endParaRPr sz="1000" dirty="0">
              <a:latin typeface="Arial"/>
              <a:cs typeface="Arial"/>
            </a:endParaRPr>
          </a:p>
          <a:p>
            <a:pPr marL="86360" marR="78740" algn="ctr">
              <a:lnSpc>
                <a:spcPct val="100000"/>
              </a:lnSpc>
              <a:buChar char="•"/>
              <a:tabLst>
                <a:tab pos="153670" algn="l"/>
              </a:tabLst>
            </a:pP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Стимулируют образование</a:t>
            </a:r>
            <a:r>
              <a:rPr sz="10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«моло-  дых»</a:t>
            </a:r>
            <a:r>
              <a:rPr sz="10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клеток;</a:t>
            </a:r>
            <a:endParaRPr sz="1000" dirty="0">
              <a:latin typeface="Arial"/>
              <a:cs typeface="Arial"/>
            </a:endParaRPr>
          </a:p>
          <a:p>
            <a:pPr marL="241935" marR="205740" lvl="1" algn="ctr">
              <a:lnSpc>
                <a:spcPct val="100000"/>
              </a:lnSpc>
              <a:buChar char="•"/>
              <a:tabLst>
                <a:tab pos="309245" algn="l"/>
              </a:tabLst>
            </a:pP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Запускает внутренний</a:t>
            </a:r>
            <a:r>
              <a:rPr sz="10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ресурс  омоложения</a:t>
            </a:r>
            <a:r>
              <a:rPr sz="10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кожи;</a:t>
            </a:r>
            <a:endParaRPr sz="1000" dirty="0">
              <a:latin typeface="Arial"/>
              <a:cs typeface="Arial"/>
            </a:endParaRPr>
          </a:p>
          <a:p>
            <a:pPr marL="191770" indent="-66040" algn="ctr">
              <a:lnSpc>
                <a:spcPct val="100000"/>
              </a:lnSpc>
              <a:buChar char="•"/>
              <a:tabLst>
                <a:tab pos="192405" algn="l"/>
              </a:tabLst>
            </a:pP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Способствуют регенерации</a:t>
            </a:r>
            <a:r>
              <a:rPr sz="10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кожи.</a:t>
            </a:r>
            <a:endParaRPr sz="10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endParaRPr lang="ru-RU" sz="1000" b="1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000" b="1" dirty="0" err="1">
                <a:solidFill>
                  <a:srgbClr val="FFFFFF"/>
                </a:solidFill>
                <a:latin typeface="Arial"/>
                <a:cs typeface="Arial"/>
              </a:rPr>
              <a:t>Масло</a:t>
            </a:r>
            <a:r>
              <a:rPr sz="10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подсолнечника:</a:t>
            </a:r>
            <a:endParaRPr sz="1000" dirty="0">
              <a:latin typeface="Arial"/>
              <a:cs typeface="Arial"/>
            </a:endParaRPr>
          </a:p>
          <a:p>
            <a:pPr marL="90170" indent="-66675" algn="ctr">
              <a:lnSpc>
                <a:spcPct val="100000"/>
              </a:lnSpc>
              <a:buChar char="•"/>
              <a:tabLst>
                <a:tab pos="90805" algn="l"/>
              </a:tabLst>
            </a:pP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Разглаживает неглубокие</a:t>
            </a:r>
            <a:r>
              <a:rPr sz="10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морщинки;</a:t>
            </a:r>
            <a:endParaRPr sz="1000" dirty="0">
              <a:latin typeface="Arial"/>
              <a:cs typeface="Arial"/>
            </a:endParaRPr>
          </a:p>
          <a:p>
            <a:pPr marL="78740" indent="-66040" algn="ctr">
              <a:lnSpc>
                <a:spcPct val="100000"/>
              </a:lnSpc>
              <a:buChar char="•"/>
              <a:tabLst>
                <a:tab pos="79375" algn="l"/>
              </a:tabLst>
            </a:pP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Делает кожу более мягкой и</a:t>
            </a:r>
            <a:r>
              <a:rPr sz="10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упругой;</a:t>
            </a:r>
            <a:endParaRPr sz="1000" dirty="0">
              <a:latin typeface="Arial"/>
              <a:cs typeface="Arial"/>
            </a:endParaRPr>
          </a:p>
          <a:p>
            <a:pPr marL="226695" lvl="1" indent="-66675" algn="ctr">
              <a:lnSpc>
                <a:spcPct val="100000"/>
              </a:lnSpc>
              <a:buChar char="•"/>
              <a:tabLst>
                <a:tab pos="227329" algn="l"/>
              </a:tabLst>
            </a:pP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Устраняет шелушение и</a:t>
            </a:r>
            <a:r>
              <a:rPr sz="10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сухость.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682749" y="375864"/>
            <a:ext cx="1580407" cy="5836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16438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92003" cy="75590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5227" y="368296"/>
            <a:ext cx="6898873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Arial"/>
                <a:cs typeface="Arial"/>
              </a:rPr>
              <a:t>Комфорт и</a:t>
            </a:r>
            <a:r>
              <a:rPr spc="-10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смягчение</a:t>
            </a:r>
          </a:p>
          <a:p>
            <a:pPr marL="12700">
              <a:lnSpc>
                <a:spcPct val="100000"/>
              </a:lnSpc>
            </a:pPr>
            <a:r>
              <a:rPr b="0" i="1" dirty="0">
                <a:solidFill>
                  <a:srgbClr val="EE7955"/>
                </a:solidFill>
                <a:latin typeface="Arial"/>
                <a:cs typeface="Arial"/>
              </a:rPr>
              <a:t>Крем Touche </a:t>
            </a:r>
            <a:r>
              <a:rPr b="0" i="1" spc="50" dirty="0">
                <a:solidFill>
                  <a:srgbClr val="EE7955"/>
                </a:solidFill>
                <a:latin typeface="Arial"/>
                <a:cs typeface="Arial"/>
              </a:rPr>
              <a:t>de </a:t>
            </a:r>
            <a:r>
              <a:rPr b="0" i="1" spc="-5" dirty="0">
                <a:solidFill>
                  <a:srgbClr val="EE7955"/>
                </a:solidFill>
                <a:latin typeface="Arial"/>
                <a:cs typeface="Arial"/>
              </a:rPr>
              <a:t>Fraîcheur* </a:t>
            </a:r>
            <a:r>
              <a:rPr b="0" i="1" dirty="0">
                <a:solidFill>
                  <a:srgbClr val="EE7955"/>
                </a:solidFill>
                <a:latin typeface="Arial"/>
                <a:cs typeface="Arial"/>
              </a:rPr>
              <a:t>/ Прикосновение</a:t>
            </a:r>
            <a:r>
              <a:rPr b="0" i="1" spc="-120" dirty="0">
                <a:solidFill>
                  <a:srgbClr val="EE7955"/>
                </a:solidFill>
                <a:latin typeface="Arial"/>
                <a:cs typeface="Arial"/>
              </a:rPr>
              <a:t> </a:t>
            </a:r>
            <a:r>
              <a:rPr b="0" i="1" dirty="0">
                <a:solidFill>
                  <a:srgbClr val="EE7955"/>
                </a:solidFill>
                <a:latin typeface="Arial"/>
                <a:cs typeface="Arial"/>
              </a:rPr>
              <a:t>свежести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5227" y="1008376"/>
            <a:ext cx="726673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latin typeface="Arial"/>
                <a:cs typeface="Arial"/>
              </a:rPr>
              <a:t>16+</a:t>
            </a:r>
          </a:p>
        </p:txBody>
      </p:sp>
      <p:sp>
        <p:nvSpPr>
          <p:cNvPr id="5" name="object 5"/>
          <p:cNvSpPr/>
          <p:nvPr/>
        </p:nvSpPr>
        <p:spPr>
          <a:xfrm>
            <a:off x="517927" y="6333750"/>
            <a:ext cx="1231378" cy="5953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54872" y="7007709"/>
            <a:ext cx="57785" cy="83820"/>
          </a:xfrm>
          <a:custGeom>
            <a:avLst/>
            <a:gdLst/>
            <a:ahLst/>
            <a:cxnLst/>
            <a:rect l="l" t="t" r="r" b="b"/>
            <a:pathLst>
              <a:path w="57784" h="83820">
                <a:moveTo>
                  <a:pt x="30632" y="5829"/>
                </a:moveTo>
                <a:lnTo>
                  <a:pt x="23926" y="5829"/>
                </a:lnTo>
                <a:lnTo>
                  <a:pt x="23926" y="83426"/>
                </a:lnTo>
                <a:lnTo>
                  <a:pt x="30632" y="83426"/>
                </a:lnTo>
                <a:lnTo>
                  <a:pt x="30632" y="5829"/>
                </a:lnTo>
                <a:close/>
              </a:path>
              <a:path w="57784" h="83820">
                <a:moveTo>
                  <a:pt x="57226" y="0"/>
                </a:moveTo>
                <a:lnTo>
                  <a:pt x="0" y="0"/>
                </a:lnTo>
                <a:lnTo>
                  <a:pt x="0" y="5829"/>
                </a:lnTo>
                <a:lnTo>
                  <a:pt x="54686" y="5829"/>
                </a:lnTo>
                <a:lnTo>
                  <a:pt x="57226" y="0"/>
                </a:lnTo>
                <a:close/>
              </a:path>
            </a:pathLst>
          </a:custGeom>
          <a:solidFill>
            <a:srgbClr val="EE79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27013" y="7007709"/>
            <a:ext cx="38735" cy="83820"/>
          </a:xfrm>
          <a:custGeom>
            <a:avLst/>
            <a:gdLst/>
            <a:ahLst/>
            <a:cxnLst/>
            <a:rect l="l" t="t" r="r" b="b"/>
            <a:pathLst>
              <a:path w="38734" h="83820">
                <a:moveTo>
                  <a:pt x="37719" y="0"/>
                </a:moveTo>
                <a:lnTo>
                  <a:pt x="0" y="0"/>
                </a:lnTo>
                <a:lnTo>
                  <a:pt x="0" y="83426"/>
                </a:lnTo>
                <a:lnTo>
                  <a:pt x="38735" y="83426"/>
                </a:lnTo>
                <a:lnTo>
                  <a:pt x="38735" y="77596"/>
                </a:lnTo>
                <a:lnTo>
                  <a:pt x="6705" y="77596"/>
                </a:lnTo>
                <a:lnTo>
                  <a:pt x="6705" y="43548"/>
                </a:lnTo>
                <a:lnTo>
                  <a:pt x="34556" y="43548"/>
                </a:lnTo>
                <a:lnTo>
                  <a:pt x="34556" y="37731"/>
                </a:lnTo>
                <a:lnTo>
                  <a:pt x="6705" y="37731"/>
                </a:lnTo>
                <a:lnTo>
                  <a:pt x="6705" y="5829"/>
                </a:lnTo>
                <a:lnTo>
                  <a:pt x="35191" y="5829"/>
                </a:lnTo>
                <a:lnTo>
                  <a:pt x="37719" y="0"/>
                </a:lnTo>
                <a:close/>
              </a:path>
            </a:pathLst>
          </a:custGeom>
          <a:solidFill>
            <a:srgbClr val="EE79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78894" y="7007466"/>
            <a:ext cx="66675" cy="83820"/>
          </a:xfrm>
          <a:custGeom>
            <a:avLst/>
            <a:gdLst/>
            <a:ahLst/>
            <a:cxnLst/>
            <a:rect l="l" t="t" r="r" b="b"/>
            <a:pathLst>
              <a:path w="66675" h="83820">
                <a:moveTo>
                  <a:pt x="35318" y="0"/>
                </a:moveTo>
                <a:lnTo>
                  <a:pt x="31267" y="0"/>
                </a:lnTo>
                <a:lnTo>
                  <a:pt x="0" y="83667"/>
                </a:lnTo>
                <a:lnTo>
                  <a:pt x="7340" y="83667"/>
                </a:lnTo>
                <a:lnTo>
                  <a:pt x="15697" y="60629"/>
                </a:lnTo>
                <a:lnTo>
                  <a:pt x="57985" y="60629"/>
                </a:lnTo>
                <a:lnTo>
                  <a:pt x="55811" y="54813"/>
                </a:lnTo>
                <a:lnTo>
                  <a:pt x="17983" y="54813"/>
                </a:lnTo>
                <a:lnTo>
                  <a:pt x="27851" y="27470"/>
                </a:lnTo>
                <a:lnTo>
                  <a:pt x="30632" y="19621"/>
                </a:lnTo>
                <a:lnTo>
                  <a:pt x="32156" y="15557"/>
                </a:lnTo>
                <a:lnTo>
                  <a:pt x="33172" y="12395"/>
                </a:lnTo>
                <a:lnTo>
                  <a:pt x="39952" y="12395"/>
                </a:lnTo>
                <a:lnTo>
                  <a:pt x="35318" y="0"/>
                </a:lnTo>
                <a:close/>
              </a:path>
              <a:path w="66675" h="83820">
                <a:moveTo>
                  <a:pt x="57985" y="60629"/>
                </a:moveTo>
                <a:lnTo>
                  <a:pt x="50888" y="60629"/>
                </a:lnTo>
                <a:lnTo>
                  <a:pt x="59245" y="83667"/>
                </a:lnTo>
                <a:lnTo>
                  <a:pt x="66598" y="83667"/>
                </a:lnTo>
                <a:lnTo>
                  <a:pt x="57985" y="60629"/>
                </a:lnTo>
                <a:close/>
              </a:path>
              <a:path w="66675" h="83820">
                <a:moveTo>
                  <a:pt x="39952" y="12395"/>
                </a:moveTo>
                <a:lnTo>
                  <a:pt x="33426" y="12395"/>
                </a:lnTo>
                <a:lnTo>
                  <a:pt x="34569" y="15557"/>
                </a:lnTo>
                <a:lnTo>
                  <a:pt x="35953" y="19621"/>
                </a:lnTo>
                <a:lnTo>
                  <a:pt x="38735" y="27470"/>
                </a:lnTo>
                <a:lnTo>
                  <a:pt x="48615" y="54813"/>
                </a:lnTo>
                <a:lnTo>
                  <a:pt x="55811" y="54813"/>
                </a:lnTo>
                <a:lnTo>
                  <a:pt x="39952" y="12395"/>
                </a:lnTo>
                <a:close/>
              </a:path>
            </a:pathLst>
          </a:custGeom>
          <a:solidFill>
            <a:srgbClr val="EE79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62551" y="7007713"/>
            <a:ext cx="66675" cy="83820"/>
          </a:xfrm>
          <a:custGeom>
            <a:avLst/>
            <a:gdLst/>
            <a:ahLst/>
            <a:cxnLst/>
            <a:rect l="l" t="t" r="r" b="b"/>
            <a:pathLst>
              <a:path w="66675" h="83820">
                <a:moveTo>
                  <a:pt x="6210" y="0"/>
                </a:moveTo>
                <a:lnTo>
                  <a:pt x="0" y="0"/>
                </a:lnTo>
                <a:lnTo>
                  <a:pt x="0" y="83426"/>
                </a:lnTo>
                <a:lnTo>
                  <a:pt x="6705" y="83426"/>
                </a:lnTo>
                <a:lnTo>
                  <a:pt x="6571" y="14935"/>
                </a:lnTo>
                <a:lnTo>
                  <a:pt x="6451" y="10642"/>
                </a:lnTo>
                <a:lnTo>
                  <a:pt x="14241" y="10642"/>
                </a:lnTo>
                <a:lnTo>
                  <a:pt x="6210" y="0"/>
                </a:lnTo>
                <a:close/>
              </a:path>
              <a:path w="66675" h="83820">
                <a:moveTo>
                  <a:pt x="14241" y="10642"/>
                </a:moveTo>
                <a:lnTo>
                  <a:pt x="6705" y="10642"/>
                </a:lnTo>
                <a:lnTo>
                  <a:pt x="9626" y="14935"/>
                </a:lnTo>
                <a:lnTo>
                  <a:pt x="13677" y="20751"/>
                </a:lnTo>
                <a:lnTo>
                  <a:pt x="61150" y="83426"/>
                </a:lnTo>
                <a:lnTo>
                  <a:pt x="66344" y="83426"/>
                </a:lnTo>
                <a:lnTo>
                  <a:pt x="66344" y="71780"/>
                </a:lnTo>
                <a:lnTo>
                  <a:pt x="59626" y="71780"/>
                </a:lnTo>
                <a:lnTo>
                  <a:pt x="56638" y="67221"/>
                </a:lnTo>
                <a:lnTo>
                  <a:pt x="52412" y="61137"/>
                </a:lnTo>
                <a:lnTo>
                  <a:pt x="46329" y="53162"/>
                </a:lnTo>
                <a:lnTo>
                  <a:pt x="14241" y="10642"/>
                </a:lnTo>
                <a:close/>
              </a:path>
              <a:path w="66675" h="83820">
                <a:moveTo>
                  <a:pt x="66344" y="0"/>
                </a:moveTo>
                <a:lnTo>
                  <a:pt x="59626" y="0"/>
                </a:lnTo>
                <a:lnTo>
                  <a:pt x="59753" y="67221"/>
                </a:lnTo>
                <a:lnTo>
                  <a:pt x="59880" y="71780"/>
                </a:lnTo>
                <a:lnTo>
                  <a:pt x="66344" y="71780"/>
                </a:lnTo>
                <a:lnTo>
                  <a:pt x="66344" y="0"/>
                </a:lnTo>
                <a:close/>
              </a:path>
            </a:pathLst>
          </a:custGeom>
          <a:solidFill>
            <a:srgbClr val="EE79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45960" y="7007466"/>
            <a:ext cx="66675" cy="83820"/>
          </a:xfrm>
          <a:custGeom>
            <a:avLst/>
            <a:gdLst/>
            <a:ahLst/>
            <a:cxnLst/>
            <a:rect l="l" t="t" r="r" b="b"/>
            <a:pathLst>
              <a:path w="66675" h="83820">
                <a:moveTo>
                  <a:pt x="35318" y="0"/>
                </a:moveTo>
                <a:lnTo>
                  <a:pt x="31267" y="0"/>
                </a:lnTo>
                <a:lnTo>
                  <a:pt x="0" y="83667"/>
                </a:lnTo>
                <a:lnTo>
                  <a:pt x="7327" y="83667"/>
                </a:lnTo>
                <a:lnTo>
                  <a:pt x="15684" y="60629"/>
                </a:lnTo>
                <a:lnTo>
                  <a:pt x="57976" y="60629"/>
                </a:lnTo>
                <a:lnTo>
                  <a:pt x="55802" y="54813"/>
                </a:lnTo>
                <a:lnTo>
                  <a:pt x="17970" y="54813"/>
                </a:lnTo>
                <a:lnTo>
                  <a:pt x="27851" y="27470"/>
                </a:lnTo>
                <a:lnTo>
                  <a:pt x="30632" y="19621"/>
                </a:lnTo>
                <a:lnTo>
                  <a:pt x="32156" y="15557"/>
                </a:lnTo>
                <a:lnTo>
                  <a:pt x="33159" y="12395"/>
                </a:lnTo>
                <a:lnTo>
                  <a:pt x="39950" y="12395"/>
                </a:lnTo>
                <a:lnTo>
                  <a:pt x="35318" y="0"/>
                </a:lnTo>
                <a:close/>
              </a:path>
              <a:path w="66675" h="83820">
                <a:moveTo>
                  <a:pt x="57976" y="60629"/>
                </a:moveTo>
                <a:lnTo>
                  <a:pt x="50876" y="60629"/>
                </a:lnTo>
                <a:lnTo>
                  <a:pt x="59232" y="83667"/>
                </a:lnTo>
                <a:lnTo>
                  <a:pt x="66586" y="83667"/>
                </a:lnTo>
                <a:lnTo>
                  <a:pt x="57976" y="60629"/>
                </a:lnTo>
                <a:close/>
              </a:path>
              <a:path w="66675" h="83820">
                <a:moveTo>
                  <a:pt x="39950" y="12395"/>
                </a:moveTo>
                <a:lnTo>
                  <a:pt x="33413" y="12395"/>
                </a:lnTo>
                <a:lnTo>
                  <a:pt x="34556" y="15557"/>
                </a:lnTo>
                <a:lnTo>
                  <a:pt x="35940" y="19621"/>
                </a:lnTo>
                <a:lnTo>
                  <a:pt x="38734" y="27470"/>
                </a:lnTo>
                <a:lnTo>
                  <a:pt x="48602" y="54813"/>
                </a:lnTo>
                <a:lnTo>
                  <a:pt x="55802" y="54813"/>
                </a:lnTo>
                <a:lnTo>
                  <a:pt x="39950" y="12395"/>
                </a:lnTo>
                <a:close/>
              </a:path>
            </a:pathLst>
          </a:custGeom>
          <a:solidFill>
            <a:srgbClr val="EE79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05227" y="1697971"/>
            <a:ext cx="5535930" cy="2626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E7955"/>
                </a:solidFill>
                <a:latin typeface="Arial"/>
                <a:cs typeface="Arial"/>
              </a:rPr>
              <a:t>Действие:</a:t>
            </a:r>
            <a:endParaRPr sz="1200" dirty="0">
              <a:latin typeface="Arial"/>
              <a:cs typeface="Arial"/>
            </a:endParaRPr>
          </a:p>
          <a:p>
            <a:pPr marL="92075" indent="-79375">
              <a:lnSpc>
                <a:spcPct val="100000"/>
              </a:lnSpc>
              <a:buChar char="•"/>
              <a:tabLst>
                <a:tab pos="92710" algn="l"/>
              </a:tabLst>
            </a:pPr>
            <a:r>
              <a:rPr sz="1200" dirty="0">
                <a:latin typeface="Arial"/>
                <a:cs typeface="Arial"/>
              </a:rPr>
              <a:t>Снимает раздражение, успокаивает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кожу;</a:t>
            </a:r>
          </a:p>
          <a:p>
            <a:pPr marL="92075" indent="-79375">
              <a:lnSpc>
                <a:spcPct val="100000"/>
              </a:lnSpc>
              <a:buChar char="•"/>
              <a:tabLst>
                <a:tab pos="92710" algn="l"/>
              </a:tabLst>
            </a:pPr>
            <a:r>
              <a:rPr sz="1200" dirty="0">
                <a:latin typeface="Arial"/>
                <a:cs typeface="Arial"/>
              </a:rPr>
              <a:t>Уменьшает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покраснение;</a:t>
            </a:r>
          </a:p>
          <a:p>
            <a:pPr marL="92075" indent="-79375">
              <a:lnSpc>
                <a:spcPct val="100000"/>
              </a:lnSpc>
              <a:buChar char="•"/>
              <a:tabLst>
                <a:tab pos="92710" algn="l"/>
              </a:tabLst>
            </a:pPr>
            <a:r>
              <a:rPr sz="1200" dirty="0">
                <a:latin typeface="Arial"/>
                <a:cs typeface="Arial"/>
              </a:rPr>
              <a:t>Увлажняет,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тонизирует;</a:t>
            </a:r>
          </a:p>
          <a:p>
            <a:pPr marL="92075" indent="-79375">
              <a:lnSpc>
                <a:spcPct val="100000"/>
              </a:lnSpc>
              <a:buChar char="•"/>
              <a:tabLst>
                <a:tab pos="92710" algn="l"/>
              </a:tabLst>
            </a:pPr>
            <a:r>
              <a:rPr sz="1200" dirty="0">
                <a:latin typeface="Arial"/>
                <a:cs typeface="Arial"/>
              </a:rPr>
              <a:t>Дарит мгновенное и продолжительное ощущение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комфорта.</a:t>
            </a:r>
          </a:p>
          <a:p>
            <a:pPr>
              <a:lnSpc>
                <a:spcPct val="100000"/>
              </a:lnSpc>
            </a:pPr>
            <a:endParaRPr sz="12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EE7955"/>
                </a:solidFill>
                <a:latin typeface="Arial"/>
                <a:cs typeface="Arial"/>
              </a:rPr>
              <a:t>Тип кожи: </a:t>
            </a:r>
            <a:r>
              <a:rPr sz="1200" dirty="0">
                <a:latin typeface="Arial"/>
                <a:cs typeface="Arial"/>
              </a:rPr>
              <a:t>чувствительная, склонная к реактивным реакциям,</a:t>
            </a:r>
            <a:r>
              <a:rPr sz="1200" spc="-90" dirty="0">
                <a:latin typeface="Arial"/>
                <a:cs typeface="Arial"/>
              </a:rPr>
              <a:t> </a:t>
            </a:r>
            <a:r>
              <a:rPr lang="ru-RU" sz="1200" dirty="0">
                <a:latin typeface="Arial"/>
                <a:cs typeface="Arial"/>
              </a:rPr>
              <a:t>комбинированная, жирная</a:t>
            </a:r>
            <a:r>
              <a:rPr sz="1200" dirty="0">
                <a:latin typeface="Arial"/>
                <a:cs typeface="Arial"/>
              </a:rPr>
              <a:t>.</a:t>
            </a: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200" dirty="0">
              <a:latin typeface="Arial"/>
              <a:cs typeface="Arial"/>
            </a:endParaRPr>
          </a:p>
          <a:p>
            <a:pPr marL="12700" marR="481965">
              <a:lnSpc>
                <a:spcPct val="100000"/>
              </a:lnSpc>
            </a:pPr>
            <a:r>
              <a:rPr sz="1200" b="1" dirty="0">
                <a:solidFill>
                  <a:srgbClr val="EE7955"/>
                </a:solidFill>
                <a:latin typeface="Arial"/>
                <a:cs typeface="Arial"/>
              </a:rPr>
              <a:t>Применение: </a:t>
            </a:r>
            <a:r>
              <a:rPr sz="1200" dirty="0">
                <a:latin typeface="Arial"/>
                <a:cs typeface="Arial"/>
              </a:rPr>
              <a:t>нанести утром и вечером на очищенную кожу лица и шеи</a:t>
            </a:r>
            <a:r>
              <a:rPr sz="1200" spc="-8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после  использования сыворотки Еau </a:t>
            </a:r>
            <a:r>
              <a:rPr sz="1200" spc="-5" dirty="0">
                <a:latin typeface="Arial"/>
                <a:cs typeface="Arial"/>
              </a:rPr>
              <a:t>Vive </a:t>
            </a:r>
            <a:r>
              <a:rPr sz="1200" dirty="0">
                <a:latin typeface="Arial"/>
                <a:cs typeface="Arial"/>
              </a:rPr>
              <a:t>или любой</a:t>
            </a:r>
            <a:r>
              <a:rPr sz="1200" spc="-8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другой.</a:t>
            </a:r>
          </a:p>
          <a:p>
            <a:pPr>
              <a:lnSpc>
                <a:spcPct val="100000"/>
              </a:lnSpc>
            </a:pPr>
            <a:endParaRPr sz="12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EE7955"/>
                </a:solidFill>
                <a:latin typeface="Arial"/>
                <a:cs typeface="Arial"/>
              </a:rPr>
              <a:t>Активные компоненты: </a:t>
            </a:r>
            <a:r>
              <a:rPr sz="1200" dirty="0">
                <a:latin typeface="Arial"/>
                <a:cs typeface="Arial"/>
              </a:rPr>
              <a:t>экстракты алое вера, конского каштана, гамамелиса,</a:t>
            </a:r>
            <a:r>
              <a:rPr sz="1200" spc="-9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азулен.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489701" y="5903487"/>
            <a:ext cx="129315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Объем: 50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мл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05227" y="4595300"/>
            <a:ext cx="1395095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dirty="0">
                <a:latin typeface="Arial"/>
                <a:cs typeface="Arial"/>
              </a:rPr>
              <a:t>* </a:t>
            </a:r>
            <a:r>
              <a:rPr sz="1300" spc="-15" dirty="0">
                <a:latin typeface="Arial"/>
                <a:cs typeface="Arial"/>
              </a:rPr>
              <a:t>[Туш </a:t>
            </a:r>
            <a:r>
              <a:rPr sz="1300" spc="-5" dirty="0">
                <a:latin typeface="Arial"/>
                <a:cs typeface="Arial"/>
              </a:rPr>
              <a:t>до</a:t>
            </a:r>
            <a:r>
              <a:rPr sz="1300" spc="-8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Фрэшёр]</a:t>
            </a:r>
          </a:p>
        </p:txBody>
      </p:sp>
      <p:sp>
        <p:nvSpPr>
          <p:cNvPr id="14" name="object 14"/>
          <p:cNvSpPr/>
          <p:nvPr/>
        </p:nvSpPr>
        <p:spPr>
          <a:xfrm>
            <a:off x="3073399" y="4411439"/>
            <a:ext cx="3072766" cy="3027586"/>
          </a:xfrm>
          <a:custGeom>
            <a:avLst/>
            <a:gdLst/>
            <a:ahLst/>
            <a:cxnLst/>
            <a:rect l="l" t="t" r="r" b="b"/>
            <a:pathLst>
              <a:path w="2679700" h="2679700">
                <a:moveTo>
                  <a:pt x="1339850" y="0"/>
                </a:moveTo>
                <a:lnTo>
                  <a:pt x="1291793" y="845"/>
                </a:lnTo>
                <a:lnTo>
                  <a:pt x="1244163" y="3364"/>
                </a:lnTo>
                <a:lnTo>
                  <a:pt x="1196986" y="7526"/>
                </a:lnTo>
                <a:lnTo>
                  <a:pt x="1150292" y="13305"/>
                </a:lnTo>
                <a:lnTo>
                  <a:pt x="1104109" y="20671"/>
                </a:lnTo>
                <a:lnTo>
                  <a:pt x="1058464" y="29596"/>
                </a:lnTo>
                <a:lnTo>
                  <a:pt x="1013387" y="40052"/>
                </a:lnTo>
                <a:lnTo>
                  <a:pt x="968905" y="52011"/>
                </a:lnTo>
                <a:lnTo>
                  <a:pt x="925048" y="65444"/>
                </a:lnTo>
                <a:lnTo>
                  <a:pt x="881842" y="80323"/>
                </a:lnTo>
                <a:lnTo>
                  <a:pt x="839318" y="96619"/>
                </a:lnTo>
                <a:lnTo>
                  <a:pt x="797502" y="114304"/>
                </a:lnTo>
                <a:lnTo>
                  <a:pt x="756424" y="133351"/>
                </a:lnTo>
                <a:lnTo>
                  <a:pt x="716112" y="153730"/>
                </a:lnTo>
                <a:lnTo>
                  <a:pt x="676593" y="175413"/>
                </a:lnTo>
                <a:lnTo>
                  <a:pt x="637897" y="198372"/>
                </a:lnTo>
                <a:lnTo>
                  <a:pt x="600052" y="222578"/>
                </a:lnTo>
                <a:lnTo>
                  <a:pt x="563086" y="248004"/>
                </a:lnTo>
                <a:lnTo>
                  <a:pt x="527027" y="274621"/>
                </a:lnTo>
                <a:lnTo>
                  <a:pt x="491904" y="302399"/>
                </a:lnTo>
                <a:lnTo>
                  <a:pt x="457745" y="331313"/>
                </a:lnTo>
                <a:lnTo>
                  <a:pt x="424578" y="361332"/>
                </a:lnTo>
                <a:lnTo>
                  <a:pt x="392433" y="392428"/>
                </a:lnTo>
                <a:lnTo>
                  <a:pt x="361336" y="424573"/>
                </a:lnTo>
                <a:lnTo>
                  <a:pt x="331317" y="457740"/>
                </a:lnTo>
                <a:lnTo>
                  <a:pt x="302404" y="491899"/>
                </a:lnTo>
                <a:lnTo>
                  <a:pt x="274624" y="527021"/>
                </a:lnTo>
                <a:lnTo>
                  <a:pt x="248008" y="563080"/>
                </a:lnTo>
                <a:lnTo>
                  <a:pt x="222582" y="600046"/>
                </a:lnTo>
                <a:lnTo>
                  <a:pt x="198375" y="637892"/>
                </a:lnTo>
                <a:lnTo>
                  <a:pt x="175416" y="676588"/>
                </a:lnTo>
                <a:lnTo>
                  <a:pt x="153732" y="716106"/>
                </a:lnTo>
                <a:lnTo>
                  <a:pt x="133353" y="756419"/>
                </a:lnTo>
                <a:lnTo>
                  <a:pt x="114306" y="797497"/>
                </a:lnTo>
                <a:lnTo>
                  <a:pt x="96621" y="839313"/>
                </a:lnTo>
                <a:lnTo>
                  <a:pt x="80324" y="881837"/>
                </a:lnTo>
                <a:lnTo>
                  <a:pt x="65445" y="925043"/>
                </a:lnTo>
                <a:lnTo>
                  <a:pt x="52012" y="968901"/>
                </a:lnTo>
                <a:lnTo>
                  <a:pt x="40053" y="1013383"/>
                </a:lnTo>
                <a:lnTo>
                  <a:pt x="29597" y="1058460"/>
                </a:lnTo>
                <a:lnTo>
                  <a:pt x="20671" y="1104105"/>
                </a:lnTo>
                <a:lnTo>
                  <a:pt x="13305" y="1150289"/>
                </a:lnTo>
                <a:lnTo>
                  <a:pt x="7526" y="1196984"/>
                </a:lnTo>
                <a:lnTo>
                  <a:pt x="3364" y="1244161"/>
                </a:lnTo>
                <a:lnTo>
                  <a:pt x="845" y="1291793"/>
                </a:lnTo>
                <a:lnTo>
                  <a:pt x="0" y="1339850"/>
                </a:lnTo>
                <a:lnTo>
                  <a:pt x="845" y="1387906"/>
                </a:lnTo>
                <a:lnTo>
                  <a:pt x="3364" y="1435536"/>
                </a:lnTo>
                <a:lnTo>
                  <a:pt x="7526" y="1482713"/>
                </a:lnTo>
                <a:lnTo>
                  <a:pt x="13305" y="1529407"/>
                </a:lnTo>
                <a:lnTo>
                  <a:pt x="20671" y="1575590"/>
                </a:lnTo>
                <a:lnTo>
                  <a:pt x="29597" y="1621235"/>
                </a:lnTo>
                <a:lnTo>
                  <a:pt x="40053" y="1666312"/>
                </a:lnTo>
                <a:lnTo>
                  <a:pt x="52012" y="1710794"/>
                </a:lnTo>
                <a:lnTo>
                  <a:pt x="65445" y="1754651"/>
                </a:lnTo>
                <a:lnTo>
                  <a:pt x="80324" y="1797857"/>
                </a:lnTo>
                <a:lnTo>
                  <a:pt x="96621" y="1840381"/>
                </a:lnTo>
                <a:lnTo>
                  <a:pt x="114306" y="1882197"/>
                </a:lnTo>
                <a:lnTo>
                  <a:pt x="133353" y="1923275"/>
                </a:lnTo>
                <a:lnTo>
                  <a:pt x="153732" y="1963587"/>
                </a:lnTo>
                <a:lnTo>
                  <a:pt x="175416" y="2003106"/>
                </a:lnTo>
                <a:lnTo>
                  <a:pt x="198375" y="2041802"/>
                </a:lnTo>
                <a:lnTo>
                  <a:pt x="222582" y="2079647"/>
                </a:lnTo>
                <a:lnTo>
                  <a:pt x="248008" y="2116613"/>
                </a:lnTo>
                <a:lnTo>
                  <a:pt x="274624" y="2152672"/>
                </a:lnTo>
                <a:lnTo>
                  <a:pt x="302404" y="2187795"/>
                </a:lnTo>
                <a:lnTo>
                  <a:pt x="331317" y="2221954"/>
                </a:lnTo>
                <a:lnTo>
                  <a:pt x="361336" y="2255121"/>
                </a:lnTo>
                <a:lnTo>
                  <a:pt x="392433" y="2287266"/>
                </a:lnTo>
                <a:lnTo>
                  <a:pt x="424578" y="2318363"/>
                </a:lnTo>
                <a:lnTo>
                  <a:pt x="457745" y="2348382"/>
                </a:lnTo>
                <a:lnTo>
                  <a:pt x="491904" y="2377295"/>
                </a:lnTo>
                <a:lnTo>
                  <a:pt x="527027" y="2405075"/>
                </a:lnTo>
                <a:lnTo>
                  <a:pt x="563086" y="2431691"/>
                </a:lnTo>
                <a:lnTo>
                  <a:pt x="600052" y="2457117"/>
                </a:lnTo>
                <a:lnTo>
                  <a:pt x="637897" y="2481324"/>
                </a:lnTo>
                <a:lnTo>
                  <a:pt x="676593" y="2504283"/>
                </a:lnTo>
                <a:lnTo>
                  <a:pt x="716112" y="2525967"/>
                </a:lnTo>
                <a:lnTo>
                  <a:pt x="756424" y="2546346"/>
                </a:lnTo>
                <a:lnTo>
                  <a:pt x="797502" y="2565393"/>
                </a:lnTo>
                <a:lnTo>
                  <a:pt x="839318" y="2583078"/>
                </a:lnTo>
                <a:lnTo>
                  <a:pt x="881842" y="2599375"/>
                </a:lnTo>
                <a:lnTo>
                  <a:pt x="925048" y="2614254"/>
                </a:lnTo>
                <a:lnTo>
                  <a:pt x="968905" y="2627687"/>
                </a:lnTo>
                <a:lnTo>
                  <a:pt x="1013387" y="2639646"/>
                </a:lnTo>
                <a:lnTo>
                  <a:pt x="1058464" y="2650102"/>
                </a:lnTo>
                <a:lnTo>
                  <a:pt x="1104109" y="2659028"/>
                </a:lnTo>
                <a:lnTo>
                  <a:pt x="1150292" y="2666394"/>
                </a:lnTo>
                <a:lnTo>
                  <a:pt x="1196986" y="2672173"/>
                </a:lnTo>
                <a:lnTo>
                  <a:pt x="1244163" y="2676335"/>
                </a:lnTo>
                <a:lnTo>
                  <a:pt x="1291793" y="2678854"/>
                </a:lnTo>
                <a:lnTo>
                  <a:pt x="1339850" y="2679700"/>
                </a:lnTo>
                <a:lnTo>
                  <a:pt x="1387906" y="2678854"/>
                </a:lnTo>
                <a:lnTo>
                  <a:pt x="1435536" y="2676335"/>
                </a:lnTo>
                <a:lnTo>
                  <a:pt x="1482713" y="2672173"/>
                </a:lnTo>
                <a:lnTo>
                  <a:pt x="1529407" y="2666394"/>
                </a:lnTo>
                <a:lnTo>
                  <a:pt x="1575590" y="2659028"/>
                </a:lnTo>
                <a:lnTo>
                  <a:pt x="1621235" y="2650102"/>
                </a:lnTo>
                <a:lnTo>
                  <a:pt x="1666312" y="2639646"/>
                </a:lnTo>
                <a:lnTo>
                  <a:pt x="1710794" y="2627687"/>
                </a:lnTo>
                <a:lnTo>
                  <a:pt x="1754651" y="2614254"/>
                </a:lnTo>
                <a:lnTo>
                  <a:pt x="1797857" y="2599375"/>
                </a:lnTo>
                <a:lnTo>
                  <a:pt x="1840381" y="2583078"/>
                </a:lnTo>
                <a:lnTo>
                  <a:pt x="1882197" y="2565393"/>
                </a:lnTo>
                <a:lnTo>
                  <a:pt x="1923275" y="2546346"/>
                </a:lnTo>
                <a:lnTo>
                  <a:pt x="1963587" y="2525967"/>
                </a:lnTo>
                <a:lnTo>
                  <a:pt x="2003106" y="2504283"/>
                </a:lnTo>
                <a:lnTo>
                  <a:pt x="2041802" y="2481324"/>
                </a:lnTo>
                <a:lnTo>
                  <a:pt x="2079647" y="2457117"/>
                </a:lnTo>
                <a:lnTo>
                  <a:pt x="2116613" y="2431691"/>
                </a:lnTo>
                <a:lnTo>
                  <a:pt x="2152672" y="2405075"/>
                </a:lnTo>
                <a:lnTo>
                  <a:pt x="2187795" y="2377295"/>
                </a:lnTo>
                <a:lnTo>
                  <a:pt x="2221954" y="2348382"/>
                </a:lnTo>
                <a:lnTo>
                  <a:pt x="2255121" y="2318363"/>
                </a:lnTo>
                <a:lnTo>
                  <a:pt x="2287266" y="2287266"/>
                </a:lnTo>
                <a:lnTo>
                  <a:pt x="2318363" y="2255121"/>
                </a:lnTo>
                <a:lnTo>
                  <a:pt x="2348382" y="2221954"/>
                </a:lnTo>
                <a:lnTo>
                  <a:pt x="2377295" y="2187795"/>
                </a:lnTo>
                <a:lnTo>
                  <a:pt x="2405075" y="2152672"/>
                </a:lnTo>
                <a:lnTo>
                  <a:pt x="2431691" y="2116613"/>
                </a:lnTo>
                <a:lnTo>
                  <a:pt x="2457117" y="2079647"/>
                </a:lnTo>
                <a:lnTo>
                  <a:pt x="2481324" y="2041802"/>
                </a:lnTo>
                <a:lnTo>
                  <a:pt x="2504283" y="2003106"/>
                </a:lnTo>
                <a:lnTo>
                  <a:pt x="2525967" y="1963587"/>
                </a:lnTo>
                <a:lnTo>
                  <a:pt x="2546346" y="1923275"/>
                </a:lnTo>
                <a:lnTo>
                  <a:pt x="2565393" y="1882197"/>
                </a:lnTo>
                <a:lnTo>
                  <a:pt x="2583078" y="1840381"/>
                </a:lnTo>
                <a:lnTo>
                  <a:pt x="2599375" y="1797857"/>
                </a:lnTo>
                <a:lnTo>
                  <a:pt x="2614254" y="1754651"/>
                </a:lnTo>
                <a:lnTo>
                  <a:pt x="2627687" y="1710794"/>
                </a:lnTo>
                <a:lnTo>
                  <a:pt x="2639646" y="1666312"/>
                </a:lnTo>
                <a:lnTo>
                  <a:pt x="2650102" y="1621235"/>
                </a:lnTo>
                <a:lnTo>
                  <a:pt x="2659028" y="1575590"/>
                </a:lnTo>
                <a:lnTo>
                  <a:pt x="2666394" y="1529407"/>
                </a:lnTo>
                <a:lnTo>
                  <a:pt x="2672173" y="1482713"/>
                </a:lnTo>
                <a:lnTo>
                  <a:pt x="2676335" y="1435536"/>
                </a:lnTo>
                <a:lnTo>
                  <a:pt x="2678854" y="1387906"/>
                </a:lnTo>
                <a:lnTo>
                  <a:pt x="2679700" y="1339850"/>
                </a:lnTo>
                <a:lnTo>
                  <a:pt x="2678854" y="1291793"/>
                </a:lnTo>
                <a:lnTo>
                  <a:pt x="2676335" y="1244161"/>
                </a:lnTo>
                <a:lnTo>
                  <a:pt x="2672173" y="1196984"/>
                </a:lnTo>
                <a:lnTo>
                  <a:pt x="2666394" y="1150289"/>
                </a:lnTo>
                <a:lnTo>
                  <a:pt x="2659028" y="1104105"/>
                </a:lnTo>
                <a:lnTo>
                  <a:pt x="2650102" y="1058460"/>
                </a:lnTo>
                <a:lnTo>
                  <a:pt x="2639646" y="1013383"/>
                </a:lnTo>
                <a:lnTo>
                  <a:pt x="2627687" y="968901"/>
                </a:lnTo>
                <a:lnTo>
                  <a:pt x="2614254" y="925043"/>
                </a:lnTo>
                <a:lnTo>
                  <a:pt x="2599375" y="881837"/>
                </a:lnTo>
                <a:lnTo>
                  <a:pt x="2583078" y="839313"/>
                </a:lnTo>
                <a:lnTo>
                  <a:pt x="2565393" y="797497"/>
                </a:lnTo>
                <a:lnTo>
                  <a:pt x="2546346" y="756419"/>
                </a:lnTo>
                <a:lnTo>
                  <a:pt x="2525967" y="716106"/>
                </a:lnTo>
                <a:lnTo>
                  <a:pt x="2504283" y="676588"/>
                </a:lnTo>
                <a:lnTo>
                  <a:pt x="2481324" y="637892"/>
                </a:lnTo>
                <a:lnTo>
                  <a:pt x="2457117" y="600046"/>
                </a:lnTo>
                <a:lnTo>
                  <a:pt x="2431691" y="563080"/>
                </a:lnTo>
                <a:lnTo>
                  <a:pt x="2405075" y="527021"/>
                </a:lnTo>
                <a:lnTo>
                  <a:pt x="2377295" y="491899"/>
                </a:lnTo>
                <a:lnTo>
                  <a:pt x="2348382" y="457740"/>
                </a:lnTo>
                <a:lnTo>
                  <a:pt x="2318363" y="424573"/>
                </a:lnTo>
                <a:lnTo>
                  <a:pt x="2287266" y="392428"/>
                </a:lnTo>
                <a:lnTo>
                  <a:pt x="2255121" y="361332"/>
                </a:lnTo>
                <a:lnTo>
                  <a:pt x="2221954" y="331313"/>
                </a:lnTo>
                <a:lnTo>
                  <a:pt x="2187795" y="302399"/>
                </a:lnTo>
                <a:lnTo>
                  <a:pt x="2152672" y="274621"/>
                </a:lnTo>
                <a:lnTo>
                  <a:pt x="2116613" y="248004"/>
                </a:lnTo>
                <a:lnTo>
                  <a:pt x="2079647" y="222578"/>
                </a:lnTo>
                <a:lnTo>
                  <a:pt x="2041802" y="198372"/>
                </a:lnTo>
                <a:lnTo>
                  <a:pt x="2003106" y="175413"/>
                </a:lnTo>
                <a:lnTo>
                  <a:pt x="1963587" y="153730"/>
                </a:lnTo>
                <a:lnTo>
                  <a:pt x="1923275" y="133351"/>
                </a:lnTo>
                <a:lnTo>
                  <a:pt x="1882197" y="114304"/>
                </a:lnTo>
                <a:lnTo>
                  <a:pt x="1840381" y="96619"/>
                </a:lnTo>
                <a:lnTo>
                  <a:pt x="1797857" y="80323"/>
                </a:lnTo>
                <a:lnTo>
                  <a:pt x="1754651" y="65444"/>
                </a:lnTo>
                <a:lnTo>
                  <a:pt x="1710794" y="52011"/>
                </a:lnTo>
                <a:lnTo>
                  <a:pt x="1666312" y="40052"/>
                </a:lnTo>
                <a:lnTo>
                  <a:pt x="1621235" y="29596"/>
                </a:lnTo>
                <a:lnTo>
                  <a:pt x="1575590" y="20671"/>
                </a:lnTo>
                <a:lnTo>
                  <a:pt x="1529407" y="13305"/>
                </a:lnTo>
                <a:lnTo>
                  <a:pt x="1482713" y="7526"/>
                </a:lnTo>
                <a:lnTo>
                  <a:pt x="1435536" y="3364"/>
                </a:lnTo>
                <a:lnTo>
                  <a:pt x="1387906" y="845"/>
                </a:lnTo>
                <a:lnTo>
                  <a:pt x="1339850" y="0"/>
                </a:lnTo>
                <a:close/>
              </a:path>
            </a:pathLst>
          </a:custGeom>
          <a:solidFill>
            <a:srgbClr val="EE79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224416" y="4710050"/>
            <a:ext cx="2767964" cy="2207014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R="20955" algn="ctr">
              <a:lnSpc>
                <a:spcPct val="100000"/>
              </a:lnSpc>
              <a:spcBef>
                <a:spcPts val="770"/>
              </a:spcBef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БЬЮТИ-ЗАМЕТКИ</a:t>
            </a:r>
            <a:endParaRPr sz="1200" dirty="0">
              <a:latin typeface="Arial"/>
              <a:cs typeface="Arial"/>
            </a:endParaRPr>
          </a:p>
          <a:p>
            <a:pPr marR="20955" algn="ctr">
              <a:lnSpc>
                <a:spcPct val="100000"/>
              </a:lnSpc>
              <a:spcBef>
                <a:spcPts val="555"/>
              </a:spcBef>
            </a:pP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Азулен</a:t>
            </a:r>
            <a:endParaRPr sz="10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lang="ru-RU" sz="1000" dirty="0">
                <a:solidFill>
                  <a:srgbClr val="FFFFFF"/>
                </a:solidFill>
                <a:latin typeface="Arial"/>
                <a:cs typeface="Arial"/>
              </a:rPr>
              <a:t>из </a:t>
            </a:r>
            <a:r>
              <a:rPr sz="1000" dirty="0" err="1">
                <a:solidFill>
                  <a:srgbClr val="FFFFFF"/>
                </a:solidFill>
                <a:latin typeface="Arial"/>
                <a:cs typeface="Arial"/>
              </a:rPr>
              <a:t>ромашки</a:t>
            </a:r>
            <a:r>
              <a:rPr lang="ru-RU" sz="1000" dirty="0">
                <a:solidFill>
                  <a:srgbClr val="FFFFFF"/>
                </a:solidFill>
                <a:latin typeface="Arial"/>
                <a:cs typeface="Arial"/>
              </a:rPr>
              <a:t> аптечной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1000" dirty="0">
              <a:latin typeface="Arial"/>
              <a:cs typeface="Arial"/>
            </a:endParaRPr>
          </a:p>
          <a:p>
            <a:pPr marL="76835" marR="69215" algn="ctr">
              <a:lnSpc>
                <a:spcPct val="100000"/>
              </a:lnSpc>
              <a:buChar char="•"/>
              <a:tabLst>
                <a:tab pos="144145" algn="l"/>
              </a:tabLst>
            </a:pPr>
            <a:r>
              <a:rPr lang="ru-RU" sz="1000" dirty="0">
                <a:solidFill>
                  <a:srgbClr val="FFFFFF"/>
                </a:solidFill>
                <a:latin typeface="Arial"/>
                <a:cs typeface="Arial"/>
              </a:rPr>
              <a:t>Успокаивает кожу, снимает покраснение, раздражение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000" dirty="0">
              <a:latin typeface="Arial"/>
              <a:cs typeface="Arial"/>
            </a:endParaRPr>
          </a:p>
          <a:p>
            <a:pPr marR="20955" algn="ctr"/>
            <a:r>
              <a:rPr lang="ru-RU" sz="1000" dirty="0">
                <a:solidFill>
                  <a:srgbClr val="FFFFFF"/>
                </a:solidFill>
                <a:latin typeface="Arial"/>
                <a:cs typeface="Arial"/>
              </a:rPr>
              <a:t>Оказывает антисептическое</a:t>
            </a:r>
            <a:r>
              <a:rPr lang="ru-RU" sz="10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1000" dirty="0">
                <a:solidFill>
                  <a:srgbClr val="FFFFFF"/>
                </a:solidFill>
                <a:latin typeface="Arial"/>
                <a:cs typeface="Arial"/>
              </a:rPr>
              <a:t>действие;</a:t>
            </a:r>
          </a:p>
          <a:p>
            <a:pPr marR="20955" algn="ctr"/>
            <a:r>
              <a:rPr lang="ru-RU" sz="1000" dirty="0">
                <a:solidFill>
                  <a:srgbClr val="FFFFFF"/>
                </a:solidFill>
                <a:latin typeface="Arial"/>
                <a:cs typeface="Arial"/>
              </a:rPr>
              <a:t>Увлажняет, поддерживает молодость кожи.</a:t>
            </a:r>
            <a:endParaRPr lang="ru-RU" sz="1000" dirty="0">
              <a:latin typeface="Arial"/>
              <a:cs typeface="Arial"/>
            </a:endParaRPr>
          </a:p>
          <a:p>
            <a:pPr marR="20955" algn="ctr">
              <a:lnSpc>
                <a:spcPct val="100000"/>
              </a:lnSpc>
            </a:pPr>
            <a:r>
              <a:rPr sz="1000" b="1" dirty="0" err="1">
                <a:solidFill>
                  <a:srgbClr val="FFFFFF"/>
                </a:solidFill>
                <a:latin typeface="Arial"/>
                <a:cs typeface="Arial"/>
              </a:rPr>
              <a:t>Экстракт</a:t>
            </a: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 конского</a:t>
            </a:r>
            <a:r>
              <a:rPr sz="10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каштана:</a:t>
            </a:r>
            <a:endParaRPr sz="1000" dirty="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  <a:buChar char="•"/>
              <a:tabLst>
                <a:tab pos="79375" algn="l"/>
              </a:tabLst>
            </a:pP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Укрепляет стенки капилляров,</a:t>
            </a:r>
            <a:r>
              <a:rPr sz="10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нормализует  микроциркуляцию, оказывает противоотечное действие.</a:t>
            </a:r>
            <a:r>
              <a:rPr sz="10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1000" spc="-100" dirty="0">
                <a:solidFill>
                  <a:srgbClr val="FFFFFF"/>
                </a:solidFill>
                <a:latin typeface="Arial"/>
                <a:cs typeface="Arial"/>
              </a:rPr>
              <a:t>                                                                                  </a:t>
            </a:r>
            <a:r>
              <a:rPr sz="1000" dirty="0" err="1">
                <a:solidFill>
                  <a:srgbClr val="FFFFFF"/>
                </a:solidFill>
                <a:latin typeface="Arial"/>
                <a:cs typeface="Arial"/>
              </a:rPr>
              <a:t>Обладает</a:t>
            </a:r>
            <a:endParaRPr sz="1000" dirty="0">
              <a:latin typeface="Arial"/>
              <a:cs typeface="Arial"/>
            </a:endParaRPr>
          </a:p>
          <a:p>
            <a:pPr marR="20955" algn="ctr">
              <a:lnSpc>
                <a:spcPct val="100000"/>
              </a:lnSpc>
            </a:pP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антиоксидантным</a:t>
            </a:r>
            <a:r>
              <a:rPr sz="10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свойством.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682749" y="375864"/>
            <a:ext cx="1580407" cy="5836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9943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92003" cy="75590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5227" y="368296"/>
            <a:ext cx="5984473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Arial"/>
                <a:cs typeface="Arial"/>
              </a:rPr>
              <a:t>Ультранасыщенный крем с рисовой</a:t>
            </a:r>
            <a:r>
              <a:rPr spc="-10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пудрой</a:t>
            </a:r>
          </a:p>
          <a:p>
            <a:pPr marL="12700">
              <a:lnSpc>
                <a:spcPct val="100000"/>
              </a:lnSpc>
            </a:pPr>
            <a:r>
              <a:rPr b="0" i="1" dirty="0">
                <a:solidFill>
                  <a:srgbClr val="EE7955"/>
                </a:solidFill>
                <a:latin typeface="Arial"/>
                <a:cs typeface="Arial"/>
              </a:rPr>
              <a:t>Крем Mon Trésor* / Мое</a:t>
            </a:r>
            <a:r>
              <a:rPr b="0" i="1" spc="-100" dirty="0">
                <a:solidFill>
                  <a:srgbClr val="EE7955"/>
                </a:solidFill>
                <a:latin typeface="Arial"/>
                <a:cs typeface="Arial"/>
              </a:rPr>
              <a:t> </a:t>
            </a:r>
            <a:r>
              <a:rPr b="0" i="1" dirty="0">
                <a:solidFill>
                  <a:srgbClr val="EE7955"/>
                </a:solidFill>
                <a:latin typeface="Arial"/>
                <a:cs typeface="Arial"/>
              </a:rPr>
              <a:t>сокровище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5226" y="1008376"/>
            <a:ext cx="802873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latin typeface="Arial"/>
                <a:cs typeface="Arial"/>
              </a:rPr>
              <a:t>25+</a:t>
            </a:r>
          </a:p>
        </p:txBody>
      </p:sp>
      <p:sp>
        <p:nvSpPr>
          <p:cNvPr id="5" name="object 5"/>
          <p:cNvSpPr/>
          <p:nvPr/>
        </p:nvSpPr>
        <p:spPr>
          <a:xfrm>
            <a:off x="517927" y="6333750"/>
            <a:ext cx="1231378" cy="5953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54872" y="7007709"/>
            <a:ext cx="57785" cy="83820"/>
          </a:xfrm>
          <a:custGeom>
            <a:avLst/>
            <a:gdLst/>
            <a:ahLst/>
            <a:cxnLst/>
            <a:rect l="l" t="t" r="r" b="b"/>
            <a:pathLst>
              <a:path w="57784" h="83820">
                <a:moveTo>
                  <a:pt x="30632" y="5829"/>
                </a:moveTo>
                <a:lnTo>
                  <a:pt x="23926" y="5829"/>
                </a:lnTo>
                <a:lnTo>
                  <a:pt x="23926" y="83426"/>
                </a:lnTo>
                <a:lnTo>
                  <a:pt x="30632" y="83426"/>
                </a:lnTo>
                <a:lnTo>
                  <a:pt x="30632" y="5829"/>
                </a:lnTo>
                <a:close/>
              </a:path>
              <a:path w="57784" h="83820">
                <a:moveTo>
                  <a:pt x="57226" y="0"/>
                </a:moveTo>
                <a:lnTo>
                  <a:pt x="0" y="0"/>
                </a:lnTo>
                <a:lnTo>
                  <a:pt x="0" y="5829"/>
                </a:lnTo>
                <a:lnTo>
                  <a:pt x="54686" y="5829"/>
                </a:lnTo>
                <a:lnTo>
                  <a:pt x="57226" y="0"/>
                </a:lnTo>
                <a:close/>
              </a:path>
            </a:pathLst>
          </a:custGeom>
          <a:solidFill>
            <a:srgbClr val="EE79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27013" y="7007709"/>
            <a:ext cx="38735" cy="83820"/>
          </a:xfrm>
          <a:custGeom>
            <a:avLst/>
            <a:gdLst/>
            <a:ahLst/>
            <a:cxnLst/>
            <a:rect l="l" t="t" r="r" b="b"/>
            <a:pathLst>
              <a:path w="38734" h="83820">
                <a:moveTo>
                  <a:pt x="37719" y="0"/>
                </a:moveTo>
                <a:lnTo>
                  <a:pt x="0" y="0"/>
                </a:lnTo>
                <a:lnTo>
                  <a:pt x="0" y="83426"/>
                </a:lnTo>
                <a:lnTo>
                  <a:pt x="38735" y="83426"/>
                </a:lnTo>
                <a:lnTo>
                  <a:pt x="38735" y="77596"/>
                </a:lnTo>
                <a:lnTo>
                  <a:pt x="6705" y="77596"/>
                </a:lnTo>
                <a:lnTo>
                  <a:pt x="6705" y="43548"/>
                </a:lnTo>
                <a:lnTo>
                  <a:pt x="34556" y="43548"/>
                </a:lnTo>
                <a:lnTo>
                  <a:pt x="34556" y="37731"/>
                </a:lnTo>
                <a:lnTo>
                  <a:pt x="6705" y="37731"/>
                </a:lnTo>
                <a:lnTo>
                  <a:pt x="6705" y="5829"/>
                </a:lnTo>
                <a:lnTo>
                  <a:pt x="35191" y="5829"/>
                </a:lnTo>
                <a:lnTo>
                  <a:pt x="37719" y="0"/>
                </a:lnTo>
                <a:close/>
              </a:path>
            </a:pathLst>
          </a:custGeom>
          <a:solidFill>
            <a:srgbClr val="EE79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78894" y="7007466"/>
            <a:ext cx="66675" cy="83820"/>
          </a:xfrm>
          <a:custGeom>
            <a:avLst/>
            <a:gdLst/>
            <a:ahLst/>
            <a:cxnLst/>
            <a:rect l="l" t="t" r="r" b="b"/>
            <a:pathLst>
              <a:path w="66675" h="83820">
                <a:moveTo>
                  <a:pt x="35318" y="0"/>
                </a:moveTo>
                <a:lnTo>
                  <a:pt x="31267" y="0"/>
                </a:lnTo>
                <a:lnTo>
                  <a:pt x="0" y="83667"/>
                </a:lnTo>
                <a:lnTo>
                  <a:pt x="7340" y="83667"/>
                </a:lnTo>
                <a:lnTo>
                  <a:pt x="15697" y="60629"/>
                </a:lnTo>
                <a:lnTo>
                  <a:pt x="57985" y="60629"/>
                </a:lnTo>
                <a:lnTo>
                  <a:pt x="55811" y="54813"/>
                </a:lnTo>
                <a:lnTo>
                  <a:pt x="17983" y="54813"/>
                </a:lnTo>
                <a:lnTo>
                  <a:pt x="27851" y="27470"/>
                </a:lnTo>
                <a:lnTo>
                  <a:pt x="30632" y="19621"/>
                </a:lnTo>
                <a:lnTo>
                  <a:pt x="32156" y="15557"/>
                </a:lnTo>
                <a:lnTo>
                  <a:pt x="33172" y="12395"/>
                </a:lnTo>
                <a:lnTo>
                  <a:pt x="39952" y="12395"/>
                </a:lnTo>
                <a:lnTo>
                  <a:pt x="35318" y="0"/>
                </a:lnTo>
                <a:close/>
              </a:path>
              <a:path w="66675" h="83820">
                <a:moveTo>
                  <a:pt x="57985" y="60629"/>
                </a:moveTo>
                <a:lnTo>
                  <a:pt x="50888" y="60629"/>
                </a:lnTo>
                <a:lnTo>
                  <a:pt x="59245" y="83667"/>
                </a:lnTo>
                <a:lnTo>
                  <a:pt x="66598" y="83667"/>
                </a:lnTo>
                <a:lnTo>
                  <a:pt x="57985" y="60629"/>
                </a:lnTo>
                <a:close/>
              </a:path>
              <a:path w="66675" h="83820">
                <a:moveTo>
                  <a:pt x="39952" y="12395"/>
                </a:moveTo>
                <a:lnTo>
                  <a:pt x="33426" y="12395"/>
                </a:lnTo>
                <a:lnTo>
                  <a:pt x="34569" y="15557"/>
                </a:lnTo>
                <a:lnTo>
                  <a:pt x="35953" y="19621"/>
                </a:lnTo>
                <a:lnTo>
                  <a:pt x="38735" y="27470"/>
                </a:lnTo>
                <a:lnTo>
                  <a:pt x="48615" y="54813"/>
                </a:lnTo>
                <a:lnTo>
                  <a:pt x="55811" y="54813"/>
                </a:lnTo>
                <a:lnTo>
                  <a:pt x="39952" y="12395"/>
                </a:lnTo>
                <a:close/>
              </a:path>
            </a:pathLst>
          </a:custGeom>
          <a:solidFill>
            <a:srgbClr val="EE79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62551" y="7007713"/>
            <a:ext cx="66675" cy="83820"/>
          </a:xfrm>
          <a:custGeom>
            <a:avLst/>
            <a:gdLst/>
            <a:ahLst/>
            <a:cxnLst/>
            <a:rect l="l" t="t" r="r" b="b"/>
            <a:pathLst>
              <a:path w="66675" h="83820">
                <a:moveTo>
                  <a:pt x="6210" y="0"/>
                </a:moveTo>
                <a:lnTo>
                  <a:pt x="0" y="0"/>
                </a:lnTo>
                <a:lnTo>
                  <a:pt x="0" y="83426"/>
                </a:lnTo>
                <a:lnTo>
                  <a:pt x="6705" y="83426"/>
                </a:lnTo>
                <a:lnTo>
                  <a:pt x="6571" y="14935"/>
                </a:lnTo>
                <a:lnTo>
                  <a:pt x="6451" y="10642"/>
                </a:lnTo>
                <a:lnTo>
                  <a:pt x="14241" y="10642"/>
                </a:lnTo>
                <a:lnTo>
                  <a:pt x="6210" y="0"/>
                </a:lnTo>
                <a:close/>
              </a:path>
              <a:path w="66675" h="83820">
                <a:moveTo>
                  <a:pt x="14241" y="10642"/>
                </a:moveTo>
                <a:lnTo>
                  <a:pt x="6705" y="10642"/>
                </a:lnTo>
                <a:lnTo>
                  <a:pt x="9626" y="14935"/>
                </a:lnTo>
                <a:lnTo>
                  <a:pt x="13677" y="20751"/>
                </a:lnTo>
                <a:lnTo>
                  <a:pt x="61150" y="83426"/>
                </a:lnTo>
                <a:lnTo>
                  <a:pt x="66344" y="83426"/>
                </a:lnTo>
                <a:lnTo>
                  <a:pt x="66344" y="71780"/>
                </a:lnTo>
                <a:lnTo>
                  <a:pt x="59626" y="71780"/>
                </a:lnTo>
                <a:lnTo>
                  <a:pt x="56638" y="67221"/>
                </a:lnTo>
                <a:lnTo>
                  <a:pt x="52412" y="61137"/>
                </a:lnTo>
                <a:lnTo>
                  <a:pt x="46329" y="53162"/>
                </a:lnTo>
                <a:lnTo>
                  <a:pt x="14241" y="10642"/>
                </a:lnTo>
                <a:close/>
              </a:path>
              <a:path w="66675" h="83820">
                <a:moveTo>
                  <a:pt x="66344" y="0"/>
                </a:moveTo>
                <a:lnTo>
                  <a:pt x="59626" y="0"/>
                </a:lnTo>
                <a:lnTo>
                  <a:pt x="59753" y="67221"/>
                </a:lnTo>
                <a:lnTo>
                  <a:pt x="59880" y="71780"/>
                </a:lnTo>
                <a:lnTo>
                  <a:pt x="66344" y="71780"/>
                </a:lnTo>
                <a:lnTo>
                  <a:pt x="66344" y="0"/>
                </a:lnTo>
                <a:close/>
              </a:path>
            </a:pathLst>
          </a:custGeom>
          <a:solidFill>
            <a:srgbClr val="EE79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45960" y="7007466"/>
            <a:ext cx="66675" cy="83820"/>
          </a:xfrm>
          <a:custGeom>
            <a:avLst/>
            <a:gdLst/>
            <a:ahLst/>
            <a:cxnLst/>
            <a:rect l="l" t="t" r="r" b="b"/>
            <a:pathLst>
              <a:path w="66675" h="83820">
                <a:moveTo>
                  <a:pt x="35318" y="0"/>
                </a:moveTo>
                <a:lnTo>
                  <a:pt x="31267" y="0"/>
                </a:lnTo>
                <a:lnTo>
                  <a:pt x="0" y="83667"/>
                </a:lnTo>
                <a:lnTo>
                  <a:pt x="7327" y="83667"/>
                </a:lnTo>
                <a:lnTo>
                  <a:pt x="15684" y="60629"/>
                </a:lnTo>
                <a:lnTo>
                  <a:pt x="57976" y="60629"/>
                </a:lnTo>
                <a:lnTo>
                  <a:pt x="55802" y="54813"/>
                </a:lnTo>
                <a:lnTo>
                  <a:pt x="17970" y="54813"/>
                </a:lnTo>
                <a:lnTo>
                  <a:pt x="27851" y="27470"/>
                </a:lnTo>
                <a:lnTo>
                  <a:pt x="30632" y="19621"/>
                </a:lnTo>
                <a:lnTo>
                  <a:pt x="32156" y="15557"/>
                </a:lnTo>
                <a:lnTo>
                  <a:pt x="33159" y="12395"/>
                </a:lnTo>
                <a:lnTo>
                  <a:pt x="39950" y="12395"/>
                </a:lnTo>
                <a:lnTo>
                  <a:pt x="35318" y="0"/>
                </a:lnTo>
                <a:close/>
              </a:path>
              <a:path w="66675" h="83820">
                <a:moveTo>
                  <a:pt x="57976" y="60629"/>
                </a:moveTo>
                <a:lnTo>
                  <a:pt x="50876" y="60629"/>
                </a:lnTo>
                <a:lnTo>
                  <a:pt x="59232" y="83667"/>
                </a:lnTo>
                <a:lnTo>
                  <a:pt x="66586" y="83667"/>
                </a:lnTo>
                <a:lnTo>
                  <a:pt x="57976" y="60629"/>
                </a:lnTo>
                <a:close/>
              </a:path>
              <a:path w="66675" h="83820">
                <a:moveTo>
                  <a:pt x="39950" y="12395"/>
                </a:moveTo>
                <a:lnTo>
                  <a:pt x="33413" y="12395"/>
                </a:lnTo>
                <a:lnTo>
                  <a:pt x="34556" y="15557"/>
                </a:lnTo>
                <a:lnTo>
                  <a:pt x="35940" y="19621"/>
                </a:lnTo>
                <a:lnTo>
                  <a:pt x="38734" y="27470"/>
                </a:lnTo>
                <a:lnTo>
                  <a:pt x="48602" y="54813"/>
                </a:lnTo>
                <a:lnTo>
                  <a:pt x="55802" y="54813"/>
                </a:lnTo>
                <a:lnTo>
                  <a:pt x="39950" y="12395"/>
                </a:lnTo>
                <a:close/>
              </a:path>
            </a:pathLst>
          </a:custGeom>
          <a:solidFill>
            <a:srgbClr val="EE79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05226" y="1697971"/>
            <a:ext cx="6213074" cy="26205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E7955"/>
                </a:solidFill>
                <a:latin typeface="Arial"/>
                <a:cs typeface="Arial"/>
              </a:rPr>
              <a:t>Действие:</a:t>
            </a:r>
            <a:endParaRPr sz="1200" dirty="0">
              <a:latin typeface="Arial"/>
              <a:cs typeface="Arial"/>
            </a:endParaRPr>
          </a:p>
          <a:p>
            <a:pPr marL="92075" indent="-79375">
              <a:lnSpc>
                <a:spcPct val="100000"/>
              </a:lnSpc>
              <a:buChar char="•"/>
              <a:tabLst>
                <a:tab pos="92710" algn="l"/>
              </a:tabLst>
            </a:pPr>
            <a:r>
              <a:rPr sz="1200" dirty="0">
                <a:latin typeface="Arial"/>
                <a:cs typeface="Arial"/>
              </a:rPr>
              <a:t>Смягчает кожу, делая ее мягкой и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шелковистой;</a:t>
            </a:r>
          </a:p>
          <a:p>
            <a:pPr marL="92075" indent="-79375">
              <a:lnSpc>
                <a:spcPct val="100000"/>
              </a:lnSpc>
              <a:buChar char="•"/>
              <a:tabLst>
                <a:tab pos="92710" algn="l"/>
              </a:tabLst>
            </a:pPr>
            <a:r>
              <a:rPr sz="1200" dirty="0">
                <a:latin typeface="Arial"/>
                <a:cs typeface="Arial"/>
              </a:rPr>
              <a:t>Бережно осветляет, выравнивая тон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лица;</a:t>
            </a:r>
          </a:p>
          <a:p>
            <a:pPr marL="92075" indent="-79375">
              <a:lnSpc>
                <a:spcPct val="100000"/>
              </a:lnSpc>
              <a:buChar char="•"/>
              <a:tabLst>
                <a:tab pos="92710" algn="l"/>
              </a:tabLst>
            </a:pPr>
            <a:r>
              <a:rPr sz="1200" dirty="0">
                <a:latin typeface="Arial"/>
                <a:cs typeface="Arial"/>
              </a:rPr>
              <a:t>Поддерживает оптимальный уровень увлажненности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кожи;</a:t>
            </a:r>
          </a:p>
          <a:p>
            <a:pPr marL="92075" indent="-79375">
              <a:lnSpc>
                <a:spcPct val="100000"/>
              </a:lnSpc>
              <a:buChar char="•"/>
              <a:tabLst>
                <a:tab pos="92710" algn="l"/>
              </a:tabLst>
            </a:pPr>
            <a:r>
              <a:rPr sz="1200" dirty="0">
                <a:latin typeface="Arial"/>
                <a:cs typeface="Arial"/>
              </a:rPr>
              <a:t>Защищает кожу от неблагоприятных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воздействий.</a:t>
            </a:r>
          </a:p>
          <a:p>
            <a:pPr>
              <a:lnSpc>
                <a:spcPct val="100000"/>
              </a:lnSpc>
            </a:pPr>
            <a:endParaRPr sz="12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EE7955"/>
                </a:solidFill>
                <a:latin typeface="Arial"/>
                <a:cs typeface="Arial"/>
              </a:rPr>
              <a:t>Тип кожи: </a:t>
            </a:r>
            <a:r>
              <a:rPr sz="1200" dirty="0">
                <a:latin typeface="Arial"/>
                <a:cs typeface="Arial"/>
              </a:rPr>
              <a:t>любой склонный к</a:t>
            </a:r>
            <a:r>
              <a:rPr sz="1200" spc="-9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пигментации.</a:t>
            </a: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2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200" b="1" dirty="0">
                <a:solidFill>
                  <a:srgbClr val="EE7955"/>
                </a:solidFill>
                <a:latin typeface="Arial"/>
                <a:cs typeface="Arial"/>
              </a:rPr>
              <a:t>Применение: </a:t>
            </a:r>
            <a:r>
              <a:rPr sz="1200" dirty="0">
                <a:latin typeface="Arial"/>
                <a:cs typeface="Arial"/>
              </a:rPr>
              <a:t>наносить на кожу лица, шеи и области вокруг глаз утром и</a:t>
            </a:r>
            <a:r>
              <a:rPr sz="1200" spc="-8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вечером  после использования сыворотки Mon Harmonie или любой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другой.</a:t>
            </a:r>
          </a:p>
          <a:p>
            <a:pPr>
              <a:lnSpc>
                <a:spcPct val="100000"/>
              </a:lnSpc>
            </a:pPr>
            <a:endParaRPr sz="1250" dirty="0">
              <a:latin typeface="Arial"/>
              <a:cs typeface="Arial"/>
            </a:endParaRPr>
          </a:p>
          <a:p>
            <a:pPr marL="12700" marR="229870">
              <a:lnSpc>
                <a:spcPct val="100000"/>
              </a:lnSpc>
            </a:pPr>
            <a:r>
              <a:rPr sz="1200" b="1" dirty="0">
                <a:solidFill>
                  <a:srgbClr val="EE7955"/>
                </a:solidFill>
                <a:latin typeface="Arial"/>
                <a:cs typeface="Arial"/>
              </a:rPr>
              <a:t>Активные компоненты: </a:t>
            </a:r>
            <a:r>
              <a:rPr sz="1200" dirty="0">
                <a:latin typeface="Arial"/>
                <a:cs typeface="Arial"/>
              </a:rPr>
              <a:t>рисовая пудра, рисовое масло, экстракт</a:t>
            </a:r>
            <a:r>
              <a:rPr sz="1200" spc="-8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камнеломки,  экстракты корней шелковицы и шлемника (уменьшают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пигментацию),</a:t>
            </a:r>
          </a:p>
          <a:p>
            <a:pPr marL="1270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масла миндаля и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жожоба.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565901" y="5903487"/>
            <a:ext cx="122965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Объем: 50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мл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05227" y="4595300"/>
            <a:ext cx="1114425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dirty="0">
                <a:latin typeface="Arial"/>
                <a:cs typeface="Arial"/>
              </a:rPr>
              <a:t>* [Мон</a:t>
            </a:r>
            <a:r>
              <a:rPr sz="1300" spc="-125" dirty="0">
                <a:latin typeface="Arial"/>
                <a:cs typeface="Arial"/>
              </a:rPr>
              <a:t> </a:t>
            </a:r>
            <a:r>
              <a:rPr sz="1300" spc="-15" dirty="0">
                <a:latin typeface="Arial"/>
                <a:cs typeface="Arial"/>
              </a:rPr>
              <a:t>Трезор]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959808" y="4438365"/>
            <a:ext cx="2959101" cy="2679848"/>
          </a:xfrm>
          <a:custGeom>
            <a:avLst/>
            <a:gdLst/>
            <a:ahLst/>
            <a:cxnLst/>
            <a:rect l="l" t="t" r="r" b="b"/>
            <a:pathLst>
              <a:path w="2679700" h="2679700">
                <a:moveTo>
                  <a:pt x="1339850" y="0"/>
                </a:moveTo>
                <a:lnTo>
                  <a:pt x="1291793" y="845"/>
                </a:lnTo>
                <a:lnTo>
                  <a:pt x="1244163" y="3364"/>
                </a:lnTo>
                <a:lnTo>
                  <a:pt x="1196986" y="7526"/>
                </a:lnTo>
                <a:lnTo>
                  <a:pt x="1150292" y="13305"/>
                </a:lnTo>
                <a:lnTo>
                  <a:pt x="1104109" y="20671"/>
                </a:lnTo>
                <a:lnTo>
                  <a:pt x="1058464" y="29596"/>
                </a:lnTo>
                <a:lnTo>
                  <a:pt x="1013387" y="40052"/>
                </a:lnTo>
                <a:lnTo>
                  <a:pt x="968905" y="52011"/>
                </a:lnTo>
                <a:lnTo>
                  <a:pt x="925048" y="65444"/>
                </a:lnTo>
                <a:lnTo>
                  <a:pt x="881842" y="80323"/>
                </a:lnTo>
                <a:lnTo>
                  <a:pt x="839318" y="96619"/>
                </a:lnTo>
                <a:lnTo>
                  <a:pt x="797502" y="114304"/>
                </a:lnTo>
                <a:lnTo>
                  <a:pt x="756424" y="133351"/>
                </a:lnTo>
                <a:lnTo>
                  <a:pt x="716112" y="153730"/>
                </a:lnTo>
                <a:lnTo>
                  <a:pt x="676593" y="175413"/>
                </a:lnTo>
                <a:lnTo>
                  <a:pt x="637897" y="198372"/>
                </a:lnTo>
                <a:lnTo>
                  <a:pt x="600052" y="222578"/>
                </a:lnTo>
                <a:lnTo>
                  <a:pt x="563086" y="248004"/>
                </a:lnTo>
                <a:lnTo>
                  <a:pt x="527027" y="274621"/>
                </a:lnTo>
                <a:lnTo>
                  <a:pt x="491904" y="302399"/>
                </a:lnTo>
                <a:lnTo>
                  <a:pt x="457745" y="331313"/>
                </a:lnTo>
                <a:lnTo>
                  <a:pt x="424578" y="361332"/>
                </a:lnTo>
                <a:lnTo>
                  <a:pt x="392433" y="392428"/>
                </a:lnTo>
                <a:lnTo>
                  <a:pt x="361336" y="424573"/>
                </a:lnTo>
                <a:lnTo>
                  <a:pt x="331317" y="457740"/>
                </a:lnTo>
                <a:lnTo>
                  <a:pt x="302404" y="491899"/>
                </a:lnTo>
                <a:lnTo>
                  <a:pt x="274624" y="527021"/>
                </a:lnTo>
                <a:lnTo>
                  <a:pt x="248008" y="563080"/>
                </a:lnTo>
                <a:lnTo>
                  <a:pt x="222582" y="600046"/>
                </a:lnTo>
                <a:lnTo>
                  <a:pt x="198375" y="637892"/>
                </a:lnTo>
                <a:lnTo>
                  <a:pt x="175416" y="676588"/>
                </a:lnTo>
                <a:lnTo>
                  <a:pt x="153732" y="716106"/>
                </a:lnTo>
                <a:lnTo>
                  <a:pt x="133353" y="756419"/>
                </a:lnTo>
                <a:lnTo>
                  <a:pt x="114306" y="797497"/>
                </a:lnTo>
                <a:lnTo>
                  <a:pt x="96621" y="839313"/>
                </a:lnTo>
                <a:lnTo>
                  <a:pt x="80324" y="881837"/>
                </a:lnTo>
                <a:lnTo>
                  <a:pt x="65445" y="925043"/>
                </a:lnTo>
                <a:lnTo>
                  <a:pt x="52012" y="968901"/>
                </a:lnTo>
                <a:lnTo>
                  <a:pt x="40053" y="1013383"/>
                </a:lnTo>
                <a:lnTo>
                  <a:pt x="29597" y="1058460"/>
                </a:lnTo>
                <a:lnTo>
                  <a:pt x="20671" y="1104105"/>
                </a:lnTo>
                <a:lnTo>
                  <a:pt x="13305" y="1150289"/>
                </a:lnTo>
                <a:lnTo>
                  <a:pt x="7526" y="1196984"/>
                </a:lnTo>
                <a:lnTo>
                  <a:pt x="3364" y="1244161"/>
                </a:lnTo>
                <a:lnTo>
                  <a:pt x="845" y="1291793"/>
                </a:lnTo>
                <a:lnTo>
                  <a:pt x="0" y="1339850"/>
                </a:lnTo>
                <a:lnTo>
                  <a:pt x="845" y="1387906"/>
                </a:lnTo>
                <a:lnTo>
                  <a:pt x="3364" y="1435536"/>
                </a:lnTo>
                <a:lnTo>
                  <a:pt x="7526" y="1482713"/>
                </a:lnTo>
                <a:lnTo>
                  <a:pt x="13305" y="1529407"/>
                </a:lnTo>
                <a:lnTo>
                  <a:pt x="20671" y="1575590"/>
                </a:lnTo>
                <a:lnTo>
                  <a:pt x="29597" y="1621235"/>
                </a:lnTo>
                <a:lnTo>
                  <a:pt x="40053" y="1666312"/>
                </a:lnTo>
                <a:lnTo>
                  <a:pt x="52012" y="1710794"/>
                </a:lnTo>
                <a:lnTo>
                  <a:pt x="65445" y="1754651"/>
                </a:lnTo>
                <a:lnTo>
                  <a:pt x="80324" y="1797857"/>
                </a:lnTo>
                <a:lnTo>
                  <a:pt x="96621" y="1840381"/>
                </a:lnTo>
                <a:lnTo>
                  <a:pt x="114306" y="1882197"/>
                </a:lnTo>
                <a:lnTo>
                  <a:pt x="133353" y="1923275"/>
                </a:lnTo>
                <a:lnTo>
                  <a:pt x="153732" y="1963587"/>
                </a:lnTo>
                <a:lnTo>
                  <a:pt x="175416" y="2003106"/>
                </a:lnTo>
                <a:lnTo>
                  <a:pt x="198375" y="2041802"/>
                </a:lnTo>
                <a:lnTo>
                  <a:pt x="222582" y="2079647"/>
                </a:lnTo>
                <a:lnTo>
                  <a:pt x="248008" y="2116613"/>
                </a:lnTo>
                <a:lnTo>
                  <a:pt x="274624" y="2152672"/>
                </a:lnTo>
                <a:lnTo>
                  <a:pt x="302404" y="2187795"/>
                </a:lnTo>
                <a:lnTo>
                  <a:pt x="331317" y="2221954"/>
                </a:lnTo>
                <a:lnTo>
                  <a:pt x="361336" y="2255121"/>
                </a:lnTo>
                <a:lnTo>
                  <a:pt x="392433" y="2287266"/>
                </a:lnTo>
                <a:lnTo>
                  <a:pt x="424578" y="2318363"/>
                </a:lnTo>
                <a:lnTo>
                  <a:pt x="457745" y="2348382"/>
                </a:lnTo>
                <a:lnTo>
                  <a:pt x="491904" y="2377295"/>
                </a:lnTo>
                <a:lnTo>
                  <a:pt x="527027" y="2405075"/>
                </a:lnTo>
                <a:lnTo>
                  <a:pt x="563086" y="2431691"/>
                </a:lnTo>
                <a:lnTo>
                  <a:pt x="600052" y="2457117"/>
                </a:lnTo>
                <a:lnTo>
                  <a:pt x="637897" y="2481324"/>
                </a:lnTo>
                <a:lnTo>
                  <a:pt x="676593" y="2504283"/>
                </a:lnTo>
                <a:lnTo>
                  <a:pt x="716112" y="2525967"/>
                </a:lnTo>
                <a:lnTo>
                  <a:pt x="756424" y="2546346"/>
                </a:lnTo>
                <a:lnTo>
                  <a:pt x="797502" y="2565393"/>
                </a:lnTo>
                <a:lnTo>
                  <a:pt x="839318" y="2583078"/>
                </a:lnTo>
                <a:lnTo>
                  <a:pt x="881842" y="2599375"/>
                </a:lnTo>
                <a:lnTo>
                  <a:pt x="925048" y="2614254"/>
                </a:lnTo>
                <a:lnTo>
                  <a:pt x="968905" y="2627687"/>
                </a:lnTo>
                <a:lnTo>
                  <a:pt x="1013387" y="2639646"/>
                </a:lnTo>
                <a:lnTo>
                  <a:pt x="1058464" y="2650102"/>
                </a:lnTo>
                <a:lnTo>
                  <a:pt x="1104109" y="2659028"/>
                </a:lnTo>
                <a:lnTo>
                  <a:pt x="1150292" y="2666394"/>
                </a:lnTo>
                <a:lnTo>
                  <a:pt x="1196986" y="2672173"/>
                </a:lnTo>
                <a:lnTo>
                  <a:pt x="1244163" y="2676335"/>
                </a:lnTo>
                <a:lnTo>
                  <a:pt x="1291793" y="2678854"/>
                </a:lnTo>
                <a:lnTo>
                  <a:pt x="1339850" y="2679700"/>
                </a:lnTo>
                <a:lnTo>
                  <a:pt x="1387906" y="2678854"/>
                </a:lnTo>
                <a:lnTo>
                  <a:pt x="1435536" y="2676335"/>
                </a:lnTo>
                <a:lnTo>
                  <a:pt x="1482713" y="2672173"/>
                </a:lnTo>
                <a:lnTo>
                  <a:pt x="1529407" y="2666394"/>
                </a:lnTo>
                <a:lnTo>
                  <a:pt x="1575590" y="2659028"/>
                </a:lnTo>
                <a:lnTo>
                  <a:pt x="1621235" y="2650102"/>
                </a:lnTo>
                <a:lnTo>
                  <a:pt x="1666312" y="2639646"/>
                </a:lnTo>
                <a:lnTo>
                  <a:pt x="1710794" y="2627687"/>
                </a:lnTo>
                <a:lnTo>
                  <a:pt x="1754651" y="2614254"/>
                </a:lnTo>
                <a:lnTo>
                  <a:pt x="1797857" y="2599375"/>
                </a:lnTo>
                <a:lnTo>
                  <a:pt x="1840381" y="2583078"/>
                </a:lnTo>
                <a:lnTo>
                  <a:pt x="1882197" y="2565393"/>
                </a:lnTo>
                <a:lnTo>
                  <a:pt x="1923275" y="2546346"/>
                </a:lnTo>
                <a:lnTo>
                  <a:pt x="1963587" y="2525967"/>
                </a:lnTo>
                <a:lnTo>
                  <a:pt x="2003106" y="2504283"/>
                </a:lnTo>
                <a:lnTo>
                  <a:pt x="2041802" y="2481324"/>
                </a:lnTo>
                <a:lnTo>
                  <a:pt x="2079647" y="2457117"/>
                </a:lnTo>
                <a:lnTo>
                  <a:pt x="2116613" y="2431691"/>
                </a:lnTo>
                <a:lnTo>
                  <a:pt x="2152672" y="2405075"/>
                </a:lnTo>
                <a:lnTo>
                  <a:pt x="2187795" y="2377295"/>
                </a:lnTo>
                <a:lnTo>
                  <a:pt x="2221954" y="2348382"/>
                </a:lnTo>
                <a:lnTo>
                  <a:pt x="2255121" y="2318363"/>
                </a:lnTo>
                <a:lnTo>
                  <a:pt x="2287266" y="2287266"/>
                </a:lnTo>
                <a:lnTo>
                  <a:pt x="2318363" y="2255121"/>
                </a:lnTo>
                <a:lnTo>
                  <a:pt x="2348382" y="2221954"/>
                </a:lnTo>
                <a:lnTo>
                  <a:pt x="2377295" y="2187795"/>
                </a:lnTo>
                <a:lnTo>
                  <a:pt x="2405075" y="2152672"/>
                </a:lnTo>
                <a:lnTo>
                  <a:pt x="2431691" y="2116613"/>
                </a:lnTo>
                <a:lnTo>
                  <a:pt x="2457117" y="2079647"/>
                </a:lnTo>
                <a:lnTo>
                  <a:pt x="2481324" y="2041802"/>
                </a:lnTo>
                <a:lnTo>
                  <a:pt x="2504283" y="2003106"/>
                </a:lnTo>
                <a:lnTo>
                  <a:pt x="2525967" y="1963587"/>
                </a:lnTo>
                <a:lnTo>
                  <a:pt x="2546346" y="1923275"/>
                </a:lnTo>
                <a:lnTo>
                  <a:pt x="2565393" y="1882197"/>
                </a:lnTo>
                <a:lnTo>
                  <a:pt x="2583078" y="1840381"/>
                </a:lnTo>
                <a:lnTo>
                  <a:pt x="2599375" y="1797857"/>
                </a:lnTo>
                <a:lnTo>
                  <a:pt x="2614254" y="1754651"/>
                </a:lnTo>
                <a:lnTo>
                  <a:pt x="2627687" y="1710794"/>
                </a:lnTo>
                <a:lnTo>
                  <a:pt x="2639646" y="1666312"/>
                </a:lnTo>
                <a:lnTo>
                  <a:pt x="2650102" y="1621235"/>
                </a:lnTo>
                <a:lnTo>
                  <a:pt x="2659028" y="1575590"/>
                </a:lnTo>
                <a:lnTo>
                  <a:pt x="2666394" y="1529407"/>
                </a:lnTo>
                <a:lnTo>
                  <a:pt x="2672173" y="1482713"/>
                </a:lnTo>
                <a:lnTo>
                  <a:pt x="2676335" y="1435536"/>
                </a:lnTo>
                <a:lnTo>
                  <a:pt x="2678854" y="1387906"/>
                </a:lnTo>
                <a:lnTo>
                  <a:pt x="2679700" y="1339850"/>
                </a:lnTo>
                <a:lnTo>
                  <a:pt x="2678854" y="1291793"/>
                </a:lnTo>
                <a:lnTo>
                  <a:pt x="2676335" y="1244161"/>
                </a:lnTo>
                <a:lnTo>
                  <a:pt x="2672173" y="1196984"/>
                </a:lnTo>
                <a:lnTo>
                  <a:pt x="2666394" y="1150289"/>
                </a:lnTo>
                <a:lnTo>
                  <a:pt x="2659028" y="1104105"/>
                </a:lnTo>
                <a:lnTo>
                  <a:pt x="2650102" y="1058460"/>
                </a:lnTo>
                <a:lnTo>
                  <a:pt x="2639646" y="1013383"/>
                </a:lnTo>
                <a:lnTo>
                  <a:pt x="2627687" y="968901"/>
                </a:lnTo>
                <a:lnTo>
                  <a:pt x="2614254" y="925043"/>
                </a:lnTo>
                <a:lnTo>
                  <a:pt x="2599375" y="881837"/>
                </a:lnTo>
                <a:lnTo>
                  <a:pt x="2583078" y="839313"/>
                </a:lnTo>
                <a:lnTo>
                  <a:pt x="2565393" y="797497"/>
                </a:lnTo>
                <a:lnTo>
                  <a:pt x="2546346" y="756419"/>
                </a:lnTo>
                <a:lnTo>
                  <a:pt x="2525967" y="716106"/>
                </a:lnTo>
                <a:lnTo>
                  <a:pt x="2504283" y="676588"/>
                </a:lnTo>
                <a:lnTo>
                  <a:pt x="2481324" y="637892"/>
                </a:lnTo>
                <a:lnTo>
                  <a:pt x="2457117" y="600046"/>
                </a:lnTo>
                <a:lnTo>
                  <a:pt x="2431691" y="563080"/>
                </a:lnTo>
                <a:lnTo>
                  <a:pt x="2405075" y="527021"/>
                </a:lnTo>
                <a:lnTo>
                  <a:pt x="2377295" y="491899"/>
                </a:lnTo>
                <a:lnTo>
                  <a:pt x="2348382" y="457740"/>
                </a:lnTo>
                <a:lnTo>
                  <a:pt x="2318363" y="424573"/>
                </a:lnTo>
                <a:lnTo>
                  <a:pt x="2287266" y="392428"/>
                </a:lnTo>
                <a:lnTo>
                  <a:pt x="2255121" y="361332"/>
                </a:lnTo>
                <a:lnTo>
                  <a:pt x="2221954" y="331313"/>
                </a:lnTo>
                <a:lnTo>
                  <a:pt x="2187795" y="302399"/>
                </a:lnTo>
                <a:lnTo>
                  <a:pt x="2152672" y="274621"/>
                </a:lnTo>
                <a:lnTo>
                  <a:pt x="2116613" y="248004"/>
                </a:lnTo>
                <a:lnTo>
                  <a:pt x="2079647" y="222578"/>
                </a:lnTo>
                <a:lnTo>
                  <a:pt x="2041802" y="198372"/>
                </a:lnTo>
                <a:lnTo>
                  <a:pt x="2003106" y="175413"/>
                </a:lnTo>
                <a:lnTo>
                  <a:pt x="1963587" y="153730"/>
                </a:lnTo>
                <a:lnTo>
                  <a:pt x="1923275" y="133351"/>
                </a:lnTo>
                <a:lnTo>
                  <a:pt x="1882197" y="114304"/>
                </a:lnTo>
                <a:lnTo>
                  <a:pt x="1840381" y="96619"/>
                </a:lnTo>
                <a:lnTo>
                  <a:pt x="1797857" y="80323"/>
                </a:lnTo>
                <a:lnTo>
                  <a:pt x="1754651" y="65444"/>
                </a:lnTo>
                <a:lnTo>
                  <a:pt x="1710794" y="52011"/>
                </a:lnTo>
                <a:lnTo>
                  <a:pt x="1666312" y="40052"/>
                </a:lnTo>
                <a:lnTo>
                  <a:pt x="1621235" y="29596"/>
                </a:lnTo>
                <a:lnTo>
                  <a:pt x="1575590" y="20671"/>
                </a:lnTo>
                <a:lnTo>
                  <a:pt x="1529407" y="13305"/>
                </a:lnTo>
                <a:lnTo>
                  <a:pt x="1482713" y="7526"/>
                </a:lnTo>
                <a:lnTo>
                  <a:pt x="1435536" y="3364"/>
                </a:lnTo>
                <a:lnTo>
                  <a:pt x="1387906" y="845"/>
                </a:lnTo>
                <a:lnTo>
                  <a:pt x="1339850" y="0"/>
                </a:lnTo>
                <a:close/>
              </a:path>
            </a:pathLst>
          </a:custGeom>
          <a:solidFill>
            <a:srgbClr val="EE79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060700" y="4619625"/>
            <a:ext cx="2725473" cy="22211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БЬЮТИ-ЗАМЕТКИ</a:t>
            </a:r>
            <a:endParaRPr sz="12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660"/>
              </a:spcBef>
            </a:pP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Экстракт</a:t>
            </a:r>
            <a:r>
              <a:rPr sz="9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камнеломки:</a:t>
            </a:r>
            <a:endParaRPr sz="900" dirty="0">
              <a:latin typeface="Arial"/>
              <a:cs typeface="Arial"/>
            </a:endParaRPr>
          </a:p>
          <a:p>
            <a:pPr marL="200660" marR="193040" algn="ctr">
              <a:lnSpc>
                <a:spcPct val="100000"/>
              </a:lnSpc>
            </a:pP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Препятствует накоплению красящих  пигментов — одной из причин</a:t>
            </a:r>
            <a:r>
              <a:rPr sz="9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образования  темных кругов под</a:t>
            </a:r>
            <a:r>
              <a:rPr sz="9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глазами.</a:t>
            </a:r>
            <a:endParaRPr sz="900" dirty="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</a:pP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Рисовое масло: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содержит витамин</a:t>
            </a:r>
            <a:r>
              <a:rPr sz="9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альфа-токофе-  рол, поддерживающий жизненные функции</a:t>
            </a:r>
            <a:r>
              <a:rPr sz="9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кожи</a:t>
            </a:r>
            <a:r>
              <a:rPr sz="9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и  защищающий её от окислительных процессов.  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Рисовая мука: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богата витаминами и минералами  (В1, В5, В9, H, РР), которые препятствуют  преждевременному старению</a:t>
            </a:r>
            <a:r>
              <a:rPr sz="9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кожи;</a:t>
            </a:r>
            <a:endParaRPr sz="900" dirty="0">
              <a:latin typeface="Arial"/>
              <a:cs typeface="Arial"/>
            </a:endParaRPr>
          </a:p>
          <a:p>
            <a:pPr marL="236220" marR="228600" algn="ctr">
              <a:lnSpc>
                <a:spcPct val="100000"/>
              </a:lnSpc>
            </a:pP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сглаживают мелкие</a:t>
            </a:r>
            <a:r>
              <a:rPr sz="9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морщины,</a:t>
            </a:r>
            <a:r>
              <a:rPr sz="9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уменьшают  воспаление и</a:t>
            </a:r>
            <a:r>
              <a:rPr sz="9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аллергические</a:t>
            </a:r>
            <a:endParaRPr sz="9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реакции.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682749" y="375864"/>
            <a:ext cx="1580407" cy="5836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92003" cy="75590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5227" y="368296"/>
            <a:ext cx="4993873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Arial"/>
                <a:cs typeface="Arial"/>
              </a:rPr>
              <a:t>Экспресс-Лифтинг</a:t>
            </a:r>
          </a:p>
          <a:p>
            <a:pPr marL="12700">
              <a:lnSpc>
                <a:spcPct val="100000"/>
              </a:lnSpc>
            </a:pPr>
            <a:r>
              <a:rPr b="0" i="1" dirty="0">
                <a:solidFill>
                  <a:srgbClr val="EE7955"/>
                </a:solidFill>
                <a:latin typeface="Arial"/>
                <a:cs typeface="Arial"/>
              </a:rPr>
              <a:t>Крем </a:t>
            </a:r>
            <a:r>
              <a:rPr b="0" i="1" spc="-5" dirty="0">
                <a:solidFill>
                  <a:srgbClr val="EE7955"/>
                </a:solidFill>
                <a:latin typeface="Arial"/>
                <a:cs typeface="Arial"/>
              </a:rPr>
              <a:t>Lumière </a:t>
            </a:r>
            <a:r>
              <a:rPr b="0" i="1" dirty="0">
                <a:solidFill>
                  <a:srgbClr val="EE7955"/>
                </a:solidFill>
                <a:latin typeface="Arial"/>
                <a:cs typeface="Arial"/>
              </a:rPr>
              <a:t>Dorée* / Сияние</a:t>
            </a:r>
            <a:r>
              <a:rPr b="0" i="1" spc="-90" dirty="0">
                <a:solidFill>
                  <a:srgbClr val="EE7955"/>
                </a:solidFill>
                <a:latin typeface="Arial"/>
                <a:cs typeface="Arial"/>
              </a:rPr>
              <a:t> </a:t>
            </a:r>
            <a:r>
              <a:rPr b="0" i="1" dirty="0">
                <a:solidFill>
                  <a:srgbClr val="EE7955"/>
                </a:solidFill>
                <a:latin typeface="Arial"/>
                <a:cs typeface="Arial"/>
              </a:rPr>
              <a:t>золота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5227" y="1008376"/>
            <a:ext cx="46609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latin typeface="Arial"/>
                <a:cs typeface="Arial"/>
              </a:rPr>
              <a:t>30+</a:t>
            </a:r>
          </a:p>
        </p:txBody>
      </p:sp>
      <p:sp>
        <p:nvSpPr>
          <p:cNvPr id="5" name="object 5"/>
          <p:cNvSpPr/>
          <p:nvPr/>
        </p:nvSpPr>
        <p:spPr>
          <a:xfrm>
            <a:off x="517927" y="6333750"/>
            <a:ext cx="1231378" cy="5953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54872" y="7007709"/>
            <a:ext cx="57785" cy="83820"/>
          </a:xfrm>
          <a:custGeom>
            <a:avLst/>
            <a:gdLst/>
            <a:ahLst/>
            <a:cxnLst/>
            <a:rect l="l" t="t" r="r" b="b"/>
            <a:pathLst>
              <a:path w="57784" h="83820">
                <a:moveTo>
                  <a:pt x="30632" y="5829"/>
                </a:moveTo>
                <a:lnTo>
                  <a:pt x="23926" y="5829"/>
                </a:lnTo>
                <a:lnTo>
                  <a:pt x="23926" y="83426"/>
                </a:lnTo>
                <a:lnTo>
                  <a:pt x="30632" y="83426"/>
                </a:lnTo>
                <a:lnTo>
                  <a:pt x="30632" y="5829"/>
                </a:lnTo>
                <a:close/>
              </a:path>
              <a:path w="57784" h="83820">
                <a:moveTo>
                  <a:pt x="57226" y="0"/>
                </a:moveTo>
                <a:lnTo>
                  <a:pt x="0" y="0"/>
                </a:lnTo>
                <a:lnTo>
                  <a:pt x="0" y="5829"/>
                </a:lnTo>
                <a:lnTo>
                  <a:pt x="54686" y="5829"/>
                </a:lnTo>
                <a:lnTo>
                  <a:pt x="57226" y="0"/>
                </a:lnTo>
                <a:close/>
              </a:path>
            </a:pathLst>
          </a:custGeom>
          <a:solidFill>
            <a:srgbClr val="EE79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27013" y="7007709"/>
            <a:ext cx="38735" cy="83820"/>
          </a:xfrm>
          <a:custGeom>
            <a:avLst/>
            <a:gdLst/>
            <a:ahLst/>
            <a:cxnLst/>
            <a:rect l="l" t="t" r="r" b="b"/>
            <a:pathLst>
              <a:path w="38734" h="83820">
                <a:moveTo>
                  <a:pt x="37719" y="0"/>
                </a:moveTo>
                <a:lnTo>
                  <a:pt x="0" y="0"/>
                </a:lnTo>
                <a:lnTo>
                  <a:pt x="0" y="83426"/>
                </a:lnTo>
                <a:lnTo>
                  <a:pt x="38735" y="83426"/>
                </a:lnTo>
                <a:lnTo>
                  <a:pt x="38735" y="77596"/>
                </a:lnTo>
                <a:lnTo>
                  <a:pt x="6705" y="77596"/>
                </a:lnTo>
                <a:lnTo>
                  <a:pt x="6705" y="43548"/>
                </a:lnTo>
                <a:lnTo>
                  <a:pt x="34556" y="43548"/>
                </a:lnTo>
                <a:lnTo>
                  <a:pt x="34556" y="37731"/>
                </a:lnTo>
                <a:lnTo>
                  <a:pt x="6705" y="37731"/>
                </a:lnTo>
                <a:lnTo>
                  <a:pt x="6705" y="5829"/>
                </a:lnTo>
                <a:lnTo>
                  <a:pt x="35191" y="5829"/>
                </a:lnTo>
                <a:lnTo>
                  <a:pt x="37719" y="0"/>
                </a:lnTo>
                <a:close/>
              </a:path>
            </a:pathLst>
          </a:custGeom>
          <a:solidFill>
            <a:srgbClr val="EE79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78894" y="7007466"/>
            <a:ext cx="66675" cy="83820"/>
          </a:xfrm>
          <a:custGeom>
            <a:avLst/>
            <a:gdLst/>
            <a:ahLst/>
            <a:cxnLst/>
            <a:rect l="l" t="t" r="r" b="b"/>
            <a:pathLst>
              <a:path w="66675" h="83820">
                <a:moveTo>
                  <a:pt x="35318" y="0"/>
                </a:moveTo>
                <a:lnTo>
                  <a:pt x="31267" y="0"/>
                </a:lnTo>
                <a:lnTo>
                  <a:pt x="0" y="83667"/>
                </a:lnTo>
                <a:lnTo>
                  <a:pt x="7340" y="83667"/>
                </a:lnTo>
                <a:lnTo>
                  <a:pt x="15697" y="60629"/>
                </a:lnTo>
                <a:lnTo>
                  <a:pt x="57985" y="60629"/>
                </a:lnTo>
                <a:lnTo>
                  <a:pt x="55811" y="54813"/>
                </a:lnTo>
                <a:lnTo>
                  <a:pt x="17983" y="54813"/>
                </a:lnTo>
                <a:lnTo>
                  <a:pt x="27851" y="27470"/>
                </a:lnTo>
                <a:lnTo>
                  <a:pt x="30632" y="19621"/>
                </a:lnTo>
                <a:lnTo>
                  <a:pt x="32156" y="15557"/>
                </a:lnTo>
                <a:lnTo>
                  <a:pt x="33172" y="12395"/>
                </a:lnTo>
                <a:lnTo>
                  <a:pt x="39952" y="12395"/>
                </a:lnTo>
                <a:lnTo>
                  <a:pt x="35318" y="0"/>
                </a:lnTo>
                <a:close/>
              </a:path>
              <a:path w="66675" h="83820">
                <a:moveTo>
                  <a:pt x="57985" y="60629"/>
                </a:moveTo>
                <a:lnTo>
                  <a:pt x="50888" y="60629"/>
                </a:lnTo>
                <a:lnTo>
                  <a:pt x="59245" y="83667"/>
                </a:lnTo>
                <a:lnTo>
                  <a:pt x="66598" y="83667"/>
                </a:lnTo>
                <a:lnTo>
                  <a:pt x="57985" y="60629"/>
                </a:lnTo>
                <a:close/>
              </a:path>
              <a:path w="66675" h="83820">
                <a:moveTo>
                  <a:pt x="39952" y="12395"/>
                </a:moveTo>
                <a:lnTo>
                  <a:pt x="33426" y="12395"/>
                </a:lnTo>
                <a:lnTo>
                  <a:pt x="34569" y="15557"/>
                </a:lnTo>
                <a:lnTo>
                  <a:pt x="35953" y="19621"/>
                </a:lnTo>
                <a:lnTo>
                  <a:pt x="38735" y="27470"/>
                </a:lnTo>
                <a:lnTo>
                  <a:pt x="48615" y="54813"/>
                </a:lnTo>
                <a:lnTo>
                  <a:pt x="55811" y="54813"/>
                </a:lnTo>
                <a:lnTo>
                  <a:pt x="39952" y="12395"/>
                </a:lnTo>
                <a:close/>
              </a:path>
            </a:pathLst>
          </a:custGeom>
          <a:solidFill>
            <a:srgbClr val="EE79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62551" y="7007713"/>
            <a:ext cx="66675" cy="83820"/>
          </a:xfrm>
          <a:custGeom>
            <a:avLst/>
            <a:gdLst/>
            <a:ahLst/>
            <a:cxnLst/>
            <a:rect l="l" t="t" r="r" b="b"/>
            <a:pathLst>
              <a:path w="66675" h="83820">
                <a:moveTo>
                  <a:pt x="6210" y="0"/>
                </a:moveTo>
                <a:lnTo>
                  <a:pt x="0" y="0"/>
                </a:lnTo>
                <a:lnTo>
                  <a:pt x="0" y="83426"/>
                </a:lnTo>
                <a:lnTo>
                  <a:pt x="6705" y="83426"/>
                </a:lnTo>
                <a:lnTo>
                  <a:pt x="6571" y="14935"/>
                </a:lnTo>
                <a:lnTo>
                  <a:pt x="6451" y="10642"/>
                </a:lnTo>
                <a:lnTo>
                  <a:pt x="14241" y="10642"/>
                </a:lnTo>
                <a:lnTo>
                  <a:pt x="6210" y="0"/>
                </a:lnTo>
                <a:close/>
              </a:path>
              <a:path w="66675" h="83820">
                <a:moveTo>
                  <a:pt x="14241" y="10642"/>
                </a:moveTo>
                <a:lnTo>
                  <a:pt x="6705" y="10642"/>
                </a:lnTo>
                <a:lnTo>
                  <a:pt x="9626" y="14935"/>
                </a:lnTo>
                <a:lnTo>
                  <a:pt x="13677" y="20751"/>
                </a:lnTo>
                <a:lnTo>
                  <a:pt x="61150" y="83426"/>
                </a:lnTo>
                <a:lnTo>
                  <a:pt x="66344" y="83426"/>
                </a:lnTo>
                <a:lnTo>
                  <a:pt x="66344" y="71780"/>
                </a:lnTo>
                <a:lnTo>
                  <a:pt x="59626" y="71780"/>
                </a:lnTo>
                <a:lnTo>
                  <a:pt x="56638" y="67221"/>
                </a:lnTo>
                <a:lnTo>
                  <a:pt x="52412" y="61137"/>
                </a:lnTo>
                <a:lnTo>
                  <a:pt x="46329" y="53162"/>
                </a:lnTo>
                <a:lnTo>
                  <a:pt x="14241" y="10642"/>
                </a:lnTo>
                <a:close/>
              </a:path>
              <a:path w="66675" h="83820">
                <a:moveTo>
                  <a:pt x="66344" y="0"/>
                </a:moveTo>
                <a:lnTo>
                  <a:pt x="59626" y="0"/>
                </a:lnTo>
                <a:lnTo>
                  <a:pt x="59753" y="67221"/>
                </a:lnTo>
                <a:lnTo>
                  <a:pt x="59880" y="71780"/>
                </a:lnTo>
                <a:lnTo>
                  <a:pt x="66344" y="71780"/>
                </a:lnTo>
                <a:lnTo>
                  <a:pt x="66344" y="0"/>
                </a:lnTo>
                <a:close/>
              </a:path>
            </a:pathLst>
          </a:custGeom>
          <a:solidFill>
            <a:srgbClr val="EE79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45960" y="7007466"/>
            <a:ext cx="66675" cy="83820"/>
          </a:xfrm>
          <a:custGeom>
            <a:avLst/>
            <a:gdLst/>
            <a:ahLst/>
            <a:cxnLst/>
            <a:rect l="l" t="t" r="r" b="b"/>
            <a:pathLst>
              <a:path w="66675" h="83820">
                <a:moveTo>
                  <a:pt x="35318" y="0"/>
                </a:moveTo>
                <a:lnTo>
                  <a:pt x="31267" y="0"/>
                </a:lnTo>
                <a:lnTo>
                  <a:pt x="0" y="83667"/>
                </a:lnTo>
                <a:lnTo>
                  <a:pt x="7327" y="83667"/>
                </a:lnTo>
                <a:lnTo>
                  <a:pt x="15684" y="60629"/>
                </a:lnTo>
                <a:lnTo>
                  <a:pt x="57976" y="60629"/>
                </a:lnTo>
                <a:lnTo>
                  <a:pt x="55802" y="54813"/>
                </a:lnTo>
                <a:lnTo>
                  <a:pt x="17970" y="54813"/>
                </a:lnTo>
                <a:lnTo>
                  <a:pt x="27851" y="27470"/>
                </a:lnTo>
                <a:lnTo>
                  <a:pt x="30632" y="19621"/>
                </a:lnTo>
                <a:lnTo>
                  <a:pt x="32156" y="15557"/>
                </a:lnTo>
                <a:lnTo>
                  <a:pt x="33159" y="12395"/>
                </a:lnTo>
                <a:lnTo>
                  <a:pt x="39950" y="12395"/>
                </a:lnTo>
                <a:lnTo>
                  <a:pt x="35318" y="0"/>
                </a:lnTo>
                <a:close/>
              </a:path>
              <a:path w="66675" h="83820">
                <a:moveTo>
                  <a:pt x="57976" y="60629"/>
                </a:moveTo>
                <a:lnTo>
                  <a:pt x="50876" y="60629"/>
                </a:lnTo>
                <a:lnTo>
                  <a:pt x="59232" y="83667"/>
                </a:lnTo>
                <a:lnTo>
                  <a:pt x="66586" y="83667"/>
                </a:lnTo>
                <a:lnTo>
                  <a:pt x="57976" y="60629"/>
                </a:lnTo>
                <a:close/>
              </a:path>
              <a:path w="66675" h="83820">
                <a:moveTo>
                  <a:pt x="39950" y="12395"/>
                </a:moveTo>
                <a:lnTo>
                  <a:pt x="33413" y="12395"/>
                </a:lnTo>
                <a:lnTo>
                  <a:pt x="34556" y="15557"/>
                </a:lnTo>
                <a:lnTo>
                  <a:pt x="35940" y="19621"/>
                </a:lnTo>
                <a:lnTo>
                  <a:pt x="38734" y="27470"/>
                </a:lnTo>
                <a:lnTo>
                  <a:pt x="48602" y="54813"/>
                </a:lnTo>
                <a:lnTo>
                  <a:pt x="55802" y="54813"/>
                </a:lnTo>
                <a:lnTo>
                  <a:pt x="39950" y="12395"/>
                </a:lnTo>
                <a:close/>
              </a:path>
            </a:pathLst>
          </a:custGeom>
          <a:solidFill>
            <a:srgbClr val="EE79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05227" y="1697971"/>
            <a:ext cx="6136873" cy="28058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E7955"/>
                </a:solidFill>
                <a:latin typeface="Arial"/>
                <a:cs typeface="Arial"/>
              </a:rPr>
              <a:t>Действие:</a:t>
            </a:r>
            <a:endParaRPr sz="1200" dirty="0">
              <a:latin typeface="Arial"/>
              <a:cs typeface="Arial"/>
            </a:endParaRPr>
          </a:p>
          <a:p>
            <a:pPr marL="92075" indent="-79375">
              <a:lnSpc>
                <a:spcPct val="100000"/>
              </a:lnSpc>
              <a:buChar char="•"/>
              <a:tabLst>
                <a:tab pos="92710" algn="l"/>
              </a:tabLst>
            </a:pPr>
            <a:r>
              <a:rPr sz="1200" dirty="0">
                <a:latin typeface="Arial"/>
                <a:cs typeface="Arial"/>
              </a:rPr>
              <a:t>Корректирует признаки старения (средние и глубокие</a:t>
            </a:r>
            <a:r>
              <a:rPr sz="1200" spc="16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морщины);</a:t>
            </a:r>
          </a:p>
          <a:p>
            <a:pPr marL="92075" indent="-79375">
              <a:lnSpc>
                <a:spcPct val="100000"/>
              </a:lnSpc>
              <a:buChar char="•"/>
              <a:tabLst>
                <a:tab pos="92710" algn="l"/>
              </a:tabLst>
            </a:pPr>
            <a:r>
              <a:rPr sz="1200" dirty="0">
                <a:latin typeface="Arial"/>
                <a:cs typeface="Arial"/>
              </a:rPr>
              <a:t>Повышает упругость и эластичность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кожи;</a:t>
            </a:r>
          </a:p>
          <a:p>
            <a:pPr marL="92075" indent="-79375">
              <a:lnSpc>
                <a:spcPct val="100000"/>
              </a:lnSpc>
              <a:buChar char="•"/>
              <a:tabLst>
                <a:tab pos="92710" algn="l"/>
              </a:tabLst>
            </a:pPr>
            <a:r>
              <a:rPr sz="1200" dirty="0">
                <a:latin typeface="Arial"/>
                <a:cs typeface="Arial"/>
              </a:rPr>
              <a:t>Оказывает мгновенный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лифтинг-эффект;</a:t>
            </a:r>
          </a:p>
          <a:p>
            <a:pPr marL="92075" indent="-79375">
              <a:lnSpc>
                <a:spcPct val="100000"/>
              </a:lnSpc>
              <a:buChar char="•"/>
              <a:tabLst>
                <a:tab pos="92710" algn="l"/>
              </a:tabLst>
            </a:pPr>
            <a:r>
              <a:rPr sz="1200" dirty="0">
                <a:latin typeface="Arial"/>
                <a:cs typeface="Arial"/>
              </a:rPr>
              <a:t>Устраняет сухость и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шелушение;</a:t>
            </a:r>
          </a:p>
          <a:p>
            <a:pPr marL="92075" indent="-79375">
              <a:lnSpc>
                <a:spcPct val="100000"/>
              </a:lnSpc>
              <a:buChar char="•"/>
              <a:tabLst>
                <a:tab pos="92710" algn="l"/>
              </a:tabLst>
            </a:pPr>
            <a:r>
              <a:rPr sz="1200" dirty="0">
                <a:latin typeface="Arial"/>
                <a:cs typeface="Arial"/>
              </a:rPr>
              <a:t>Идеальный тон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кожи.</a:t>
            </a:r>
          </a:p>
          <a:p>
            <a:pPr>
              <a:lnSpc>
                <a:spcPct val="100000"/>
              </a:lnSpc>
            </a:pPr>
            <a:endParaRPr sz="1250" dirty="0">
              <a:latin typeface="Arial"/>
              <a:cs typeface="Arial"/>
            </a:endParaRPr>
          </a:p>
          <a:p>
            <a:pPr marL="12700" marR="689610">
              <a:lnSpc>
                <a:spcPct val="100000"/>
              </a:lnSpc>
            </a:pPr>
            <a:r>
              <a:rPr sz="1200" b="1" dirty="0">
                <a:solidFill>
                  <a:srgbClr val="EE7955"/>
                </a:solidFill>
                <a:latin typeface="Arial"/>
                <a:cs typeface="Arial"/>
              </a:rPr>
              <a:t>Тип кожи: </a:t>
            </a:r>
            <a:r>
              <a:rPr sz="1200" dirty="0">
                <a:latin typeface="Arial"/>
                <a:cs typeface="Arial"/>
              </a:rPr>
              <a:t>коррекция возрастных изменений сухой и обезвоженной</a:t>
            </a:r>
            <a:r>
              <a:rPr sz="1200" spc="-8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кожи,  для получения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лифтинг-эффекта.</a:t>
            </a:r>
          </a:p>
          <a:p>
            <a:pPr>
              <a:lnSpc>
                <a:spcPct val="100000"/>
              </a:lnSpc>
            </a:pPr>
            <a:endParaRPr sz="1250" dirty="0">
              <a:latin typeface="Arial"/>
              <a:cs typeface="Arial"/>
            </a:endParaRPr>
          </a:p>
          <a:p>
            <a:pPr marL="12700" marR="447040">
              <a:lnSpc>
                <a:spcPct val="100000"/>
              </a:lnSpc>
            </a:pPr>
            <a:r>
              <a:rPr sz="1200" b="1" dirty="0">
                <a:solidFill>
                  <a:srgbClr val="EE7955"/>
                </a:solidFill>
                <a:latin typeface="Arial"/>
                <a:cs typeface="Arial"/>
              </a:rPr>
              <a:t>Применение: </a:t>
            </a:r>
            <a:r>
              <a:rPr sz="1200" dirty="0">
                <a:latin typeface="Arial"/>
                <a:cs typeface="Arial"/>
              </a:rPr>
              <a:t>нанести утром и вечером на очищенную кожу лица и шеи</a:t>
            </a:r>
            <a:r>
              <a:rPr sz="1200" spc="-8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после  использования сыворотки Ma </a:t>
            </a:r>
            <a:r>
              <a:rPr sz="1200" spc="-5" dirty="0">
                <a:latin typeface="Arial"/>
                <a:cs typeface="Arial"/>
              </a:rPr>
              <a:t>Lumiere </a:t>
            </a:r>
            <a:r>
              <a:rPr sz="1200" dirty="0">
                <a:latin typeface="Arial"/>
                <a:cs typeface="Arial"/>
              </a:rPr>
              <a:t>или любой</a:t>
            </a:r>
            <a:r>
              <a:rPr sz="1200" spc="-7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другой.</a:t>
            </a:r>
          </a:p>
          <a:p>
            <a:pPr>
              <a:lnSpc>
                <a:spcPct val="100000"/>
              </a:lnSpc>
            </a:pPr>
            <a:endParaRPr sz="12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EE7955"/>
                </a:solidFill>
                <a:latin typeface="Arial"/>
                <a:cs typeface="Arial"/>
              </a:rPr>
              <a:t>Активные компоненты: </a:t>
            </a:r>
            <a:r>
              <a:rPr sz="1200" dirty="0">
                <a:latin typeface="Arial"/>
                <a:cs typeface="Arial"/>
              </a:rPr>
              <a:t>Osilift®, витамин Е, </a:t>
            </a:r>
            <a:r>
              <a:rPr sz="1200" spc="-5" dirty="0">
                <a:latin typeface="Arial"/>
                <a:cs typeface="Arial"/>
              </a:rPr>
              <a:t>Glycosann® </a:t>
            </a:r>
            <a:r>
              <a:rPr sz="1200" dirty="0">
                <a:latin typeface="Arial"/>
                <a:cs typeface="Arial"/>
              </a:rPr>
              <a:t>sol, Fucogel®, масло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жожоба.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489701" y="5903487"/>
            <a:ext cx="130585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Объем: 50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мл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05227" y="4787746"/>
            <a:ext cx="1280795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dirty="0">
                <a:latin typeface="Arial"/>
                <a:cs typeface="Arial"/>
              </a:rPr>
              <a:t>* [Люмьер</a:t>
            </a:r>
            <a:r>
              <a:rPr sz="1300" spc="-10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Доре]</a:t>
            </a:r>
          </a:p>
        </p:txBody>
      </p:sp>
      <p:sp>
        <p:nvSpPr>
          <p:cNvPr id="14" name="object 14"/>
          <p:cNvSpPr/>
          <p:nvPr/>
        </p:nvSpPr>
        <p:spPr>
          <a:xfrm>
            <a:off x="3126158" y="4440040"/>
            <a:ext cx="3027798" cy="2805896"/>
          </a:xfrm>
          <a:custGeom>
            <a:avLst/>
            <a:gdLst/>
            <a:ahLst/>
            <a:cxnLst/>
            <a:rect l="l" t="t" r="r" b="b"/>
            <a:pathLst>
              <a:path w="2679700" h="2679700">
                <a:moveTo>
                  <a:pt x="1339850" y="0"/>
                </a:moveTo>
                <a:lnTo>
                  <a:pt x="1291793" y="845"/>
                </a:lnTo>
                <a:lnTo>
                  <a:pt x="1244163" y="3364"/>
                </a:lnTo>
                <a:lnTo>
                  <a:pt x="1196986" y="7526"/>
                </a:lnTo>
                <a:lnTo>
                  <a:pt x="1150292" y="13305"/>
                </a:lnTo>
                <a:lnTo>
                  <a:pt x="1104109" y="20671"/>
                </a:lnTo>
                <a:lnTo>
                  <a:pt x="1058464" y="29596"/>
                </a:lnTo>
                <a:lnTo>
                  <a:pt x="1013387" y="40052"/>
                </a:lnTo>
                <a:lnTo>
                  <a:pt x="968905" y="52011"/>
                </a:lnTo>
                <a:lnTo>
                  <a:pt x="925048" y="65444"/>
                </a:lnTo>
                <a:lnTo>
                  <a:pt x="881842" y="80323"/>
                </a:lnTo>
                <a:lnTo>
                  <a:pt x="839318" y="96619"/>
                </a:lnTo>
                <a:lnTo>
                  <a:pt x="797502" y="114304"/>
                </a:lnTo>
                <a:lnTo>
                  <a:pt x="756424" y="133351"/>
                </a:lnTo>
                <a:lnTo>
                  <a:pt x="716112" y="153730"/>
                </a:lnTo>
                <a:lnTo>
                  <a:pt x="676593" y="175413"/>
                </a:lnTo>
                <a:lnTo>
                  <a:pt x="637897" y="198372"/>
                </a:lnTo>
                <a:lnTo>
                  <a:pt x="600052" y="222578"/>
                </a:lnTo>
                <a:lnTo>
                  <a:pt x="563086" y="248004"/>
                </a:lnTo>
                <a:lnTo>
                  <a:pt x="527027" y="274621"/>
                </a:lnTo>
                <a:lnTo>
                  <a:pt x="491904" y="302399"/>
                </a:lnTo>
                <a:lnTo>
                  <a:pt x="457745" y="331313"/>
                </a:lnTo>
                <a:lnTo>
                  <a:pt x="424578" y="361332"/>
                </a:lnTo>
                <a:lnTo>
                  <a:pt x="392433" y="392428"/>
                </a:lnTo>
                <a:lnTo>
                  <a:pt x="361336" y="424573"/>
                </a:lnTo>
                <a:lnTo>
                  <a:pt x="331317" y="457740"/>
                </a:lnTo>
                <a:lnTo>
                  <a:pt x="302404" y="491899"/>
                </a:lnTo>
                <a:lnTo>
                  <a:pt x="274624" y="527021"/>
                </a:lnTo>
                <a:lnTo>
                  <a:pt x="248008" y="563080"/>
                </a:lnTo>
                <a:lnTo>
                  <a:pt x="222582" y="600046"/>
                </a:lnTo>
                <a:lnTo>
                  <a:pt x="198375" y="637892"/>
                </a:lnTo>
                <a:lnTo>
                  <a:pt x="175416" y="676588"/>
                </a:lnTo>
                <a:lnTo>
                  <a:pt x="153732" y="716106"/>
                </a:lnTo>
                <a:lnTo>
                  <a:pt x="133353" y="756419"/>
                </a:lnTo>
                <a:lnTo>
                  <a:pt x="114306" y="797497"/>
                </a:lnTo>
                <a:lnTo>
                  <a:pt x="96621" y="839313"/>
                </a:lnTo>
                <a:lnTo>
                  <a:pt x="80324" y="881837"/>
                </a:lnTo>
                <a:lnTo>
                  <a:pt x="65445" y="925043"/>
                </a:lnTo>
                <a:lnTo>
                  <a:pt x="52012" y="968901"/>
                </a:lnTo>
                <a:lnTo>
                  <a:pt x="40053" y="1013383"/>
                </a:lnTo>
                <a:lnTo>
                  <a:pt x="29597" y="1058460"/>
                </a:lnTo>
                <a:lnTo>
                  <a:pt x="20671" y="1104105"/>
                </a:lnTo>
                <a:lnTo>
                  <a:pt x="13305" y="1150289"/>
                </a:lnTo>
                <a:lnTo>
                  <a:pt x="7526" y="1196984"/>
                </a:lnTo>
                <a:lnTo>
                  <a:pt x="3364" y="1244161"/>
                </a:lnTo>
                <a:lnTo>
                  <a:pt x="845" y="1291793"/>
                </a:lnTo>
                <a:lnTo>
                  <a:pt x="0" y="1339850"/>
                </a:lnTo>
                <a:lnTo>
                  <a:pt x="845" y="1387906"/>
                </a:lnTo>
                <a:lnTo>
                  <a:pt x="3364" y="1435536"/>
                </a:lnTo>
                <a:lnTo>
                  <a:pt x="7526" y="1482713"/>
                </a:lnTo>
                <a:lnTo>
                  <a:pt x="13305" y="1529407"/>
                </a:lnTo>
                <a:lnTo>
                  <a:pt x="20671" y="1575590"/>
                </a:lnTo>
                <a:lnTo>
                  <a:pt x="29597" y="1621235"/>
                </a:lnTo>
                <a:lnTo>
                  <a:pt x="40053" y="1666312"/>
                </a:lnTo>
                <a:lnTo>
                  <a:pt x="52012" y="1710794"/>
                </a:lnTo>
                <a:lnTo>
                  <a:pt x="65445" y="1754651"/>
                </a:lnTo>
                <a:lnTo>
                  <a:pt x="80324" y="1797857"/>
                </a:lnTo>
                <a:lnTo>
                  <a:pt x="96621" y="1840381"/>
                </a:lnTo>
                <a:lnTo>
                  <a:pt x="114306" y="1882197"/>
                </a:lnTo>
                <a:lnTo>
                  <a:pt x="133353" y="1923275"/>
                </a:lnTo>
                <a:lnTo>
                  <a:pt x="153732" y="1963587"/>
                </a:lnTo>
                <a:lnTo>
                  <a:pt x="175416" y="2003106"/>
                </a:lnTo>
                <a:lnTo>
                  <a:pt x="198375" y="2041802"/>
                </a:lnTo>
                <a:lnTo>
                  <a:pt x="222582" y="2079647"/>
                </a:lnTo>
                <a:lnTo>
                  <a:pt x="248008" y="2116613"/>
                </a:lnTo>
                <a:lnTo>
                  <a:pt x="274624" y="2152672"/>
                </a:lnTo>
                <a:lnTo>
                  <a:pt x="302404" y="2187795"/>
                </a:lnTo>
                <a:lnTo>
                  <a:pt x="331317" y="2221954"/>
                </a:lnTo>
                <a:lnTo>
                  <a:pt x="361336" y="2255121"/>
                </a:lnTo>
                <a:lnTo>
                  <a:pt x="392433" y="2287266"/>
                </a:lnTo>
                <a:lnTo>
                  <a:pt x="424578" y="2318363"/>
                </a:lnTo>
                <a:lnTo>
                  <a:pt x="457745" y="2348382"/>
                </a:lnTo>
                <a:lnTo>
                  <a:pt x="491904" y="2377295"/>
                </a:lnTo>
                <a:lnTo>
                  <a:pt x="527027" y="2405075"/>
                </a:lnTo>
                <a:lnTo>
                  <a:pt x="563086" y="2431691"/>
                </a:lnTo>
                <a:lnTo>
                  <a:pt x="600052" y="2457117"/>
                </a:lnTo>
                <a:lnTo>
                  <a:pt x="637897" y="2481324"/>
                </a:lnTo>
                <a:lnTo>
                  <a:pt x="676593" y="2504283"/>
                </a:lnTo>
                <a:lnTo>
                  <a:pt x="716112" y="2525967"/>
                </a:lnTo>
                <a:lnTo>
                  <a:pt x="756424" y="2546346"/>
                </a:lnTo>
                <a:lnTo>
                  <a:pt x="797502" y="2565393"/>
                </a:lnTo>
                <a:lnTo>
                  <a:pt x="839318" y="2583078"/>
                </a:lnTo>
                <a:lnTo>
                  <a:pt x="881842" y="2599375"/>
                </a:lnTo>
                <a:lnTo>
                  <a:pt x="925048" y="2614254"/>
                </a:lnTo>
                <a:lnTo>
                  <a:pt x="968905" y="2627687"/>
                </a:lnTo>
                <a:lnTo>
                  <a:pt x="1013387" y="2639646"/>
                </a:lnTo>
                <a:lnTo>
                  <a:pt x="1058464" y="2650102"/>
                </a:lnTo>
                <a:lnTo>
                  <a:pt x="1104109" y="2659028"/>
                </a:lnTo>
                <a:lnTo>
                  <a:pt x="1150292" y="2666394"/>
                </a:lnTo>
                <a:lnTo>
                  <a:pt x="1196986" y="2672173"/>
                </a:lnTo>
                <a:lnTo>
                  <a:pt x="1244163" y="2676335"/>
                </a:lnTo>
                <a:lnTo>
                  <a:pt x="1291793" y="2678854"/>
                </a:lnTo>
                <a:lnTo>
                  <a:pt x="1339850" y="2679700"/>
                </a:lnTo>
                <a:lnTo>
                  <a:pt x="1387906" y="2678854"/>
                </a:lnTo>
                <a:lnTo>
                  <a:pt x="1435536" y="2676335"/>
                </a:lnTo>
                <a:lnTo>
                  <a:pt x="1482713" y="2672173"/>
                </a:lnTo>
                <a:lnTo>
                  <a:pt x="1529407" y="2666394"/>
                </a:lnTo>
                <a:lnTo>
                  <a:pt x="1575590" y="2659028"/>
                </a:lnTo>
                <a:lnTo>
                  <a:pt x="1621235" y="2650102"/>
                </a:lnTo>
                <a:lnTo>
                  <a:pt x="1666312" y="2639646"/>
                </a:lnTo>
                <a:lnTo>
                  <a:pt x="1710794" y="2627687"/>
                </a:lnTo>
                <a:lnTo>
                  <a:pt x="1754651" y="2614254"/>
                </a:lnTo>
                <a:lnTo>
                  <a:pt x="1797857" y="2599375"/>
                </a:lnTo>
                <a:lnTo>
                  <a:pt x="1840381" y="2583078"/>
                </a:lnTo>
                <a:lnTo>
                  <a:pt x="1882197" y="2565393"/>
                </a:lnTo>
                <a:lnTo>
                  <a:pt x="1923275" y="2546346"/>
                </a:lnTo>
                <a:lnTo>
                  <a:pt x="1963587" y="2525967"/>
                </a:lnTo>
                <a:lnTo>
                  <a:pt x="2003106" y="2504283"/>
                </a:lnTo>
                <a:lnTo>
                  <a:pt x="2041802" y="2481324"/>
                </a:lnTo>
                <a:lnTo>
                  <a:pt x="2079647" y="2457117"/>
                </a:lnTo>
                <a:lnTo>
                  <a:pt x="2116613" y="2431691"/>
                </a:lnTo>
                <a:lnTo>
                  <a:pt x="2152672" y="2405075"/>
                </a:lnTo>
                <a:lnTo>
                  <a:pt x="2187795" y="2377295"/>
                </a:lnTo>
                <a:lnTo>
                  <a:pt x="2221954" y="2348382"/>
                </a:lnTo>
                <a:lnTo>
                  <a:pt x="2255121" y="2318363"/>
                </a:lnTo>
                <a:lnTo>
                  <a:pt x="2287266" y="2287266"/>
                </a:lnTo>
                <a:lnTo>
                  <a:pt x="2318363" y="2255121"/>
                </a:lnTo>
                <a:lnTo>
                  <a:pt x="2348382" y="2221954"/>
                </a:lnTo>
                <a:lnTo>
                  <a:pt x="2377295" y="2187795"/>
                </a:lnTo>
                <a:lnTo>
                  <a:pt x="2405075" y="2152672"/>
                </a:lnTo>
                <a:lnTo>
                  <a:pt x="2431691" y="2116613"/>
                </a:lnTo>
                <a:lnTo>
                  <a:pt x="2457117" y="2079647"/>
                </a:lnTo>
                <a:lnTo>
                  <a:pt x="2481324" y="2041802"/>
                </a:lnTo>
                <a:lnTo>
                  <a:pt x="2504283" y="2003106"/>
                </a:lnTo>
                <a:lnTo>
                  <a:pt x="2525967" y="1963587"/>
                </a:lnTo>
                <a:lnTo>
                  <a:pt x="2546346" y="1923275"/>
                </a:lnTo>
                <a:lnTo>
                  <a:pt x="2565393" y="1882197"/>
                </a:lnTo>
                <a:lnTo>
                  <a:pt x="2583078" y="1840381"/>
                </a:lnTo>
                <a:lnTo>
                  <a:pt x="2599375" y="1797857"/>
                </a:lnTo>
                <a:lnTo>
                  <a:pt x="2614254" y="1754651"/>
                </a:lnTo>
                <a:lnTo>
                  <a:pt x="2627687" y="1710794"/>
                </a:lnTo>
                <a:lnTo>
                  <a:pt x="2639646" y="1666312"/>
                </a:lnTo>
                <a:lnTo>
                  <a:pt x="2650102" y="1621235"/>
                </a:lnTo>
                <a:lnTo>
                  <a:pt x="2659028" y="1575590"/>
                </a:lnTo>
                <a:lnTo>
                  <a:pt x="2666394" y="1529407"/>
                </a:lnTo>
                <a:lnTo>
                  <a:pt x="2672173" y="1482713"/>
                </a:lnTo>
                <a:lnTo>
                  <a:pt x="2676335" y="1435536"/>
                </a:lnTo>
                <a:lnTo>
                  <a:pt x="2678854" y="1387906"/>
                </a:lnTo>
                <a:lnTo>
                  <a:pt x="2679700" y="1339850"/>
                </a:lnTo>
                <a:lnTo>
                  <a:pt x="2678854" y="1291793"/>
                </a:lnTo>
                <a:lnTo>
                  <a:pt x="2676335" y="1244161"/>
                </a:lnTo>
                <a:lnTo>
                  <a:pt x="2672173" y="1196984"/>
                </a:lnTo>
                <a:lnTo>
                  <a:pt x="2666394" y="1150289"/>
                </a:lnTo>
                <a:lnTo>
                  <a:pt x="2659028" y="1104105"/>
                </a:lnTo>
                <a:lnTo>
                  <a:pt x="2650102" y="1058460"/>
                </a:lnTo>
                <a:lnTo>
                  <a:pt x="2639646" y="1013383"/>
                </a:lnTo>
                <a:lnTo>
                  <a:pt x="2627687" y="968901"/>
                </a:lnTo>
                <a:lnTo>
                  <a:pt x="2614254" y="925043"/>
                </a:lnTo>
                <a:lnTo>
                  <a:pt x="2599375" y="881837"/>
                </a:lnTo>
                <a:lnTo>
                  <a:pt x="2583078" y="839313"/>
                </a:lnTo>
                <a:lnTo>
                  <a:pt x="2565393" y="797497"/>
                </a:lnTo>
                <a:lnTo>
                  <a:pt x="2546346" y="756419"/>
                </a:lnTo>
                <a:lnTo>
                  <a:pt x="2525967" y="716106"/>
                </a:lnTo>
                <a:lnTo>
                  <a:pt x="2504283" y="676588"/>
                </a:lnTo>
                <a:lnTo>
                  <a:pt x="2481324" y="637892"/>
                </a:lnTo>
                <a:lnTo>
                  <a:pt x="2457117" y="600046"/>
                </a:lnTo>
                <a:lnTo>
                  <a:pt x="2431691" y="563080"/>
                </a:lnTo>
                <a:lnTo>
                  <a:pt x="2405075" y="527021"/>
                </a:lnTo>
                <a:lnTo>
                  <a:pt x="2377295" y="491899"/>
                </a:lnTo>
                <a:lnTo>
                  <a:pt x="2348382" y="457740"/>
                </a:lnTo>
                <a:lnTo>
                  <a:pt x="2318363" y="424573"/>
                </a:lnTo>
                <a:lnTo>
                  <a:pt x="2287266" y="392428"/>
                </a:lnTo>
                <a:lnTo>
                  <a:pt x="2255121" y="361332"/>
                </a:lnTo>
                <a:lnTo>
                  <a:pt x="2221954" y="331313"/>
                </a:lnTo>
                <a:lnTo>
                  <a:pt x="2187795" y="302399"/>
                </a:lnTo>
                <a:lnTo>
                  <a:pt x="2152672" y="274621"/>
                </a:lnTo>
                <a:lnTo>
                  <a:pt x="2116613" y="248004"/>
                </a:lnTo>
                <a:lnTo>
                  <a:pt x="2079647" y="222578"/>
                </a:lnTo>
                <a:lnTo>
                  <a:pt x="2041802" y="198372"/>
                </a:lnTo>
                <a:lnTo>
                  <a:pt x="2003106" y="175413"/>
                </a:lnTo>
                <a:lnTo>
                  <a:pt x="1963587" y="153730"/>
                </a:lnTo>
                <a:lnTo>
                  <a:pt x="1923275" y="133351"/>
                </a:lnTo>
                <a:lnTo>
                  <a:pt x="1882197" y="114304"/>
                </a:lnTo>
                <a:lnTo>
                  <a:pt x="1840381" y="96619"/>
                </a:lnTo>
                <a:lnTo>
                  <a:pt x="1797857" y="80323"/>
                </a:lnTo>
                <a:lnTo>
                  <a:pt x="1754651" y="65444"/>
                </a:lnTo>
                <a:lnTo>
                  <a:pt x="1710794" y="52011"/>
                </a:lnTo>
                <a:lnTo>
                  <a:pt x="1666312" y="40052"/>
                </a:lnTo>
                <a:lnTo>
                  <a:pt x="1621235" y="29596"/>
                </a:lnTo>
                <a:lnTo>
                  <a:pt x="1575590" y="20671"/>
                </a:lnTo>
                <a:lnTo>
                  <a:pt x="1529407" y="13305"/>
                </a:lnTo>
                <a:lnTo>
                  <a:pt x="1482713" y="7526"/>
                </a:lnTo>
                <a:lnTo>
                  <a:pt x="1435536" y="3364"/>
                </a:lnTo>
                <a:lnTo>
                  <a:pt x="1387906" y="845"/>
                </a:lnTo>
                <a:lnTo>
                  <a:pt x="1339850" y="0"/>
                </a:lnTo>
                <a:close/>
              </a:path>
            </a:pathLst>
          </a:custGeom>
          <a:solidFill>
            <a:srgbClr val="EE79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438832" y="4689940"/>
            <a:ext cx="2402450" cy="2364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БЬЮТИ-ЗАМЕТКИ</a:t>
            </a:r>
            <a:endParaRPr lang="ru-RU" sz="8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900" b="1" dirty="0" err="1">
                <a:solidFill>
                  <a:srgbClr val="FFFFFF"/>
                </a:solidFill>
                <a:latin typeface="Arial"/>
                <a:cs typeface="Arial"/>
              </a:rPr>
              <a:t>Osilift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®: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полисахаридный </a:t>
            </a:r>
            <a:r>
              <a:rPr sz="900" dirty="0" err="1">
                <a:solidFill>
                  <a:srgbClr val="FFFFFF"/>
                </a:solidFill>
                <a:latin typeface="Arial"/>
                <a:cs typeface="Arial"/>
              </a:rPr>
              <a:t>комплекс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 err="1">
                <a:solidFill>
                  <a:srgbClr val="FFFFFF"/>
                </a:solidFill>
                <a:latin typeface="Arial"/>
                <a:cs typeface="Arial"/>
              </a:rPr>
              <a:t>экстракта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 овса,</a:t>
            </a:r>
            <a:r>
              <a:rPr sz="9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образует</a:t>
            </a:r>
            <a:r>
              <a:rPr sz="9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 err="1">
                <a:solidFill>
                  <a:srgbClr val="FFFFFF"/>
                </a:solidFill>
                <a:latin typeface="Arial"/>
                <a:cs typeface="Arial"/>
              </a:rPr>
              <a:t>воздухопроницаемую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 err="1">
                <a:solidFill>
                  <a:srgbClr val="FFFFFF"/>
                </a:solidFill>
                <a:latin typeface="Arial"/>
                <a:cs typeface="Arial"/>
              </a:rPr>
              <a:t>плёнку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, которая </a:t>
            </a:r>
            <a:r>
              <a:rPr sz="900" dirty="0" err="1">
                <a:solidFill>
                  <a:srgbClr val="FFFFFF"/>
                </a:solidFill>
                <a:latin typeface="Arial"/>
                <a:cs typeface="Arial"/>
              </a:rPr>
              <a:t>моментально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900" dirty="0">
                <a:solidFill>
                  <a:srgbClr val="FFFFFF"/>
                </a:solidFill>
                <a:latin typeface="Arial"/>
                <a:cs typeface="Arial"/>
              </a:rPr>
              <a:t>подтягивает и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 err="1">
                <a:solidFill>
                  <a:srgbClr val="FFFFFF"/>
                </a:solidFill>
                <a:latin typeface="Arial"/>
                <a:cs typeface="Arial"/>
              </a:rPr>
              <a:t>разглаживает</a:t>
            </a:r>
            <a:r>
              <a:rPr lang="ru-RU" sz="9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 err="1">
                <a:solidFill>
                  <a:srgbClr val="FFFFFF"/>
                </a:solidFill>
                <a:latin typeface="Arial"/>
                <a:cs typeface="Arial"/>
              </a:rPr>
              <a:t>кожу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900" dirty="0">
              <a:latin typeface="Arial"/>
              <a:cs typeface="Arial"/>
            </a:endParaRPr>
          </a:p>
          <a:p>
            <a:pPr marL="51435" marR="43815" indent="-635" algn="ctr">
              <a:lnSpc>
                <a:spcPct val="100000"/>
              </a:lnSpc>
            </a:pP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Glycosann® 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sol: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олигосахарид </a:t>
            </a:r>
            <a:r>
              <a:rPr sz="900" dirty="0" err="1">
                <a:solidFill>
                  <a:srgbClr val="FFFFFF"/>
                </a:solidFill>
                <a:latin typeface="Arial"/>
                <a:cs typeface="Arial"/>
              </a:rPr>
              <a:t>морского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 err="1">
                <a:solidFill>
                  <a:srgbClr val="FFFFFF"/>
                </a:solidFill>
                <a:latin typeface="Arial"/>
                <a:cs typeface="Arial"/>
              </a:rPr>
              <a:t>происхождения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, полученный из хондроитин</a:t>
            </a:r>
            <a:r>
              <a:rPr sz="9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сульфата.</a:t>
            </a:r>
            <a:endParaRPr sz="900" dirty="0">
              <a:latin typeface="Arial"/>
              <a:cs typeface="Arial"/>
            </a:endParaRPr>
          </a:p>
          <a:p>
            <a:pPr marL="12700" marR="5080" indent="182880" algn="ctr">
              <a:lnSpc>
                <a:spcPct val="100000"/>
              </a:lnSpc>
              <a:buChar char="•"/>
              <a:tabLst>
                <a:tab pos="256540" algn="l"/>
              </a:tabLst>
            </a:pPr>
            <a:r>
              <a:rPr sz="900" dirty="0" err="1">
                <a:solidFill>
                  <a:srgbClr val="FFFFFF"/>
                </a:solidFill>
                <a:latin typeface="Arial"/>
                <a:cs typeface="Arial"/>
              </a:rPr>
              <a:t>Замедляет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 err="1">
                <a:solidFill>
                  <a:srgbClr val="FFFFFF"/>
                </a:solidFill>
                <a:latin typeface="Arial"/>
                <a:cs typeface="Arial"/>
              </a:rPr>
              <a:t>старени</a:t>
            </a:r>
            <a:r>
              <a:rPr lang="ru-RU" sz="90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 err="1">
                <a:solidFill>
                  <a:srgbClr val="FFFFFF"/>
                </a:solidFill>
                <a:latin typeface="Arial"/>
                <a:cs typeface="Arial"/>
              </a:rPr>
              <a:t>кожи</a:t>
            </a:r>
            <a:r>
              <a:rPr lang="ru-RU" sz="90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 err="1">
                <a:solidFill>
                  <a:srgbClr val="FFFFFF"/>
                </a:solidFill>
                <a:latin typeface="Arial"/>
                <a:cs typeface="Arial"/>
              </a:rPr>
              <a:t>стимули</a:t>
            </a:r>
            <a:r>
              <a:rPr lang="ru-RU" sz="900" dirty="0" err="1">
                <a:solidFill>
                  <a:srgbClr val="FFFFFF"/>
                </a:solidFill>
                <a:latin typeface="Arial"/>
                <a:cs typeface="Arial"/>
              </a:rPr>
              <a:t>рует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 err="1">
                <a:solidFill>
                  <a:srgbClr val="FFFFFF"/>
                </a:solidFill>
                <a:latin typeface="Arial"/>
                <a:cs typeface="Arial"/>
              </a:rPr>
              <a:t>выработк</a:t>
            </a:r>
            <a:r>
              <a:rPr lang="ru-RU" sz="900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 коллагена и</a:t>
            </a:r>
            <a:r>
              <a:rPr sz="9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эластина;</a:t>
            </a:r>
            <a:endParaRPr sz="900" dirty="0">
              <a:latin typeface="Arial"/>
              <a:cs typeface="Arial"/>
            </a:endParaRPr>
          </a:p>
          <a:p>
            <a:pPr marL="66040" marR="58419" indent="104139" algn="ctr">
              <a:lnSpc>
                <a:spcPct val="100000"/>
              </a:lnSpc>
              <a:buChar char="•"/>
              <a:tabLst>
                <a:tab pos="230504" algn="l"/>
              </a:tabLst>
            </a:pP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Формирует в клетках водный «резервуар».  </a:t>
            </a:r>
            <a:endParaRPr lang="ru-RU" sz="90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66040" marR="58419" indent="104139" algn="ctr">
              <a:lnSpc>
                <a:spcPct val="100000"/>
              </a:lnSpc>
              <a:buChar char="•"/>
              <a:tabLst>
                <a:tab pos="230504" algn="l"/>
              </a:tabLst>
            </a:pPr>
            <a:r>
              <a:rPr sz="900" b="1" dirty="0" err="1">
                <a:solidFill>
                  <a:srgbClr val="FFFFFF"/>
                </a:solidFill>
                <a:latin typeface="Arial"/>
                <a:cs typeface="Arial"/>
              </a:rPr>
              <a:t>Fucogel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®: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комбинация </a:t>
            </a:r>
            <a:r>
              <a:rPr sz="900" dirty="0" err="1">
                <a:solidFill>
                  <a:srgbClr val="FFFFFF"/>
                </a:solidFill>
                <a:latin typeface="Arial"/>
                <a:cs typeface="Arial"/>
              </a:rPr>
              <a:t>полисахаридов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lang="ru-RU" sz="900" dirty="0">
                <a:solidFill>
                  <a:srgbClr val="FFFFFF"/>
                </a:solidFill>
                <a:latin typeface="Arial"/>
                <a:cs typeface="Arial"/>
              </a:rPr>
              <a:t> натурального происхождения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. В 1,5 раза</a:t>
            </a:r>
            <a:r>
              <a:rPr sz="9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сильнее</a:t>
            </a:r>
            <a:endParaRPr sz="9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гиалуроновой</a:t>
            </a:r>
            <a:r>
              <a:rPr sz="9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кислоты.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682749" y="375864"/>
            <a:ext cx="1580407" cy="5836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058824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92003" cy="75590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5226" y="368296"/>
            <a:ext cx="5222473" cy="982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Arial"/>
                <a:cs typeface="Arial"/>
              </a:rPr>
              <a:t>Восстановление упругости кожи  </a:t>
            </a:r>
            <a:r>
              <a:rPr lang="en-US" dirty="0">
                <a:latin typeface="Arial"/>
                <a:cs typeface="Arial"/>
              </a:rPr>
              <a:t/>
            </a:r>
            <a:br>
              <a:rPr lang="en-US" dirty="0">
                <a:latin typeface="Arial"/>
                <a:cs typeface="Arial"/>
              </a:rPr>
            </a:br>
            <a:r>
              <a:rPr b="0" i="1" dirty="0">
                <a:solidFill>
                  <a:srgbClr val="EE7955"/>
                </a:solidFill>
                <a:latin typeface="Arial"/>
                <a:cs typeface="Arial"/>
              </a:rPr>
              <a:t>Крем Baiser </a:t>
            </a:r>
            <a:r>
              <a:rPr b="0" i="1" spc="50" dirty="0">
                <a:solidFill>
                  <a:srgbClr val="EE7955"/>
                </a:solidFill>
                <a:latin typeface="Arial"/>
                <a:cs typeface="Arial"/>
              </a:rPr>
              <a:t>de </a:t>
            </a:r>
            <a:r>
              <a:rPr b="0" i="1" dirty="0">
                <a:solidFill>
                  <a:srgbClr val="EE7955"/>
                </a:solidFill>
                <a:latin typeface="Arial"/>
                <a:cs typeface="Arial"/>
              </a:rPr>
              <a:t>l'Ange* / Поцелуй</a:t>
            </a:r>
            <a:r>
              <a:rPr b="0" i="1" spc="-145" dirty="0">
                <a:solidFill>
                  <a:srgbClr val="EE7955"/>
                </a:solidFill>
                <a:latin typeface="Arial"/>
                <a:cs typeface="Arial"/>
              </a:rPr>
              <a:t> </a:t>
            </a:r>
            <a:r>
              <a:rPr b="0" i="1" dirty="0">
                <a:solidFill>
                  <a:srgbClr val="EE7955"/>
                </a:solidFill>
                <a:latin typeface="Arial"/>
                <a:cs typeface="Arial"/>
              </a:rPr>
              <a:t>ангела  </a:t>
            </a:r>
            <a:r>
              <a:rPr b="0" dirty="0">
                <a:latin typeface="Arial"/>
                <a:cs typeface="Arial"/>
              </a:rPr>
              <a:t>30+</a:t>
            </a:r>
          </a:p>
        </p:txBody>
      </p:sp>
      <p:sp>
        <p:nvSpPr>
          <p:cNvPr id="4" name="object 4"/>
          <p:cNvSpPr/>
          <p:nvPr/>
        </p:nvSpPr>
        <p:spPr>
          <a:xfrm>
            <a:off x="517927" y="6333750"/>
            <a:ext cx="1231378" cy="5953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54872" y="7007709"/>
            <a:ext cx="57785" cy="83820"/>
          </a:xfrm>
          <a:custGeom>
            <a:avLst/>
            <a:gdLst/>
            <a:ahLst/>
            <a:cxnLst/>
            <a:rect l="l" t="t" r="r" b="b"/>
            <a:pathLst>
              <a:path w="57784" h="83820">
                <a:moveTo>
                  <a:pt x="30632" y="5829"/>
                </a:moveTo>
                <a:lnTo>
                  <a:pt x="23926" y="5829"/>
                </a:lnTo>
                <a:lnTo>
                  <a:pt x="23926" y="83426"/>
                </a:lnTo>
                <a:lnTo>
                  <a:pt x="30632" y="83426"/>
                </a:lnTo>
                <a:lnTo>
                  <a:pt x="30632" y="5829"/>
                </a:lnTo>
                <a:close/>
              </a:path>
              <a:path w="57784" h="83820">
                <a:moveTo>
                  <a:pt x="57226" y="0"/>
                </a:moveTo>
                <a:lnTo>
                  <a:pt x="0" y="0"/>
                </a:lnTo>
                <a:lnTo>
                  <a:pt x="0" y="5829"/>
                </a:lnTo>
                <a:lnTo>
                  <a:pt x="54686" y="5829"/>
                </a:lnTo>
                <a:lnTo>
                  <a:pt x="57226" y="0"/>
                </a:lnTo>
                <a:close/>
              </a:path>
            </a:pathLst>
          </a:custGeom>
          <a:solidFill>
            <a:srgbClr val="EE79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27013" y="7007709"/>
            <a:ext cx="38735" cy="83820"/>
          </a:xfrm>
          <a:custGeom>
            <a:avLst/>
            <a:gdLst/>
            <a:ahLst/>
            <a:cxnLst/>
            <a:rect l="l" t="t" r="r" b="b"/>
            <a:pathLst>
              <a:path w="38734" h="83820">
                <a:moveTo>
                  <a:pt x="37719" y="0"/>
                </a:moveTo>
                <a:lnTo>
                  <a:pt x="0" y="0"/>
                </a:lnTo>
                <a:lnTo>
                  <a:pt x="0" y="83426"/>
                </a:lnTo>
                <a:lnTo>
                  <a:pt x="38735" y="83426"/>
                </a:lnTo>
                <a:lnTo>
                  <a:pt x="38735" y="77596"/>
                </a:lnTo>
                <a:lnTo>
                  <a:pt x="6705" y="77596"/>
                </a:lnTo>
                <a:lnTo>
                  <a:pt x="6705" y="43548"/>
                </a:lnTo>
                <a:lnTo>
                  <a:pt x="34556" y="43548"/>
                </a:lnTo>
                <a:lnTo>
                  <a:pt x="34556" y="37731"/>
                </a:lnTo>
                <a:lnTo>
                  <a:pt x="6705" y="37731"/>
                </a:lnTo>
                <a:lnTo>
                  <a:pt x="6705" y="5829"/>
                </a:lnTo>
                <a:lnTo>
                  <a:pt x="35191" y="5829"/>
                </a:lnTo>
                <a:lnTo>
                  <a:pt x="37719" y="0"/>
                </a:lnTo>
                <a:close/>
              </a:path>
            </a:pathLst>
          </a:custGeom>
          <a:solidFill>
            <a:srgbClr val="EE79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78894" y="7007466"/>
            <a:ext cx="66675" cy="83820"/>
          </a:xfrm>
          <a:custGeom>
            <a:avLst/>
            <a:gdLst/>
            <a:ahLst/>
            <a:cxnLst/>
            <a:rect l="l" t="t" r="r" b="b"/>
            <a:pathLst>
              <a:path w="66675" h="83820">
                <a:moveTo>
                  <a:pt x="35318" y="0"/>
                </a:moveTo>
                <a:lnTo>
                  <a:pt x="31267" y="0"/>
                </a:lnTo>
                <a:lnTo>
                  <a:pt x="0" y="83667"/>
                </a:lnTo>
                <a:lnTo>
                  <a:pt x="7340" y="83667"/>
                </a:lnTo>
                <a:lnTo>
                  <a:pt x="15697" y="60629"/>
                </a:lnTo>
                <a:lnTo>
                  <a:pt x="57985" y="60629"/>
                </a:lnTo>
                <a:lnTo>
                  <a:pt x="55811" y="54813"/>
                </a:lnTo>
                <a:lnTo>
                  <a:pt x="17983" y="54813"/>
                </a:lnTo>
                <a:lnTo>
                  <a:pt x="27851" y="27470"/>
                </a:lnTo>
                <a:lnTo>
                  <a:pt x="30632" y="19621"/>
                </a:lnTo>
                <a:lnTo>
                  <a:pt x="32156" y="15557"/>
                </a:lnTo>
                <a:lnTo>
                  <a:pt x="33172" y="12395"/>
                </a:lnTo>
                <a:lnTo>
                  <a:pt x="39952" y="12395"/>
                </a:lnTo>
                <a:lnTo>
                  <a:pt x="35318" y="0"/>
                </a:lnTo>
                <a:close/>
              </a:path>
              <a:path w="66675" h="83820">
                <a:moveTo>
                  <a:pt x="57985" y="60629"/>
                </a:moveTo>
                <a:lnTo>
                  <a:pt x="50888" y="60629"/>
                </a:lnTo>
                <a:lnTo>
                  <a:pt x="59245" y="83667"/>
                </a:lnTo>
                <a:lnTo>
                  <a:pt x="66598" y="83667"/>
                </a:lnTo>
                <a:lnTo>
                  <a:pt x="57985" y="60629"/>
                </a:lnTo>
                <a:close/>
              </a:path>
              <a:path w="66675" h="83820">
                <a:moveTo>
                  <a:pt x="39952" y="12395"/>
                </a:moveTo>
                <a:lnTo>
                  <a:pt x="33426" y="12395"/>
                </a:lnTo>
                <a:lnTo>
                  <a:pt x="34569" y="15557"/>
                </a:lnTo>
                <a:lnTo>
                  <a:pt x="35953" y="19621"/>
                </a:lnTo>
                <a:lnTo>
                  <a:pt x="38735" y="27470"/>
                </a:lnTo>
                <a:lnTo>
                  <a:pt x="48615" y="54813"/>
                </a:lnTo>
                <a:lnTo>
                  <a:pt x="55811" y="54813"/>
                </a:lnTo>
                <a:lnTo>
                  <a:pt x="39952" y="12395"/>
                </a:lnTo>
                <a:close/>
              </a:path>
            </a:pathLst>
          </a:custGeom>
          <a:solidFill>
            <a:srgbClr val="EE79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62551" y="7007713"/>
            <a:ext cx="66675" cy="83820"/>
          </a:xfrm>
          <a:custGeom>
            <a:avLst/>
            <a:gdLst/>
            <a:ahLst/>
            <a:cxnLst/>
            <a:rect l="l" t="t" r="r" b="b"/>
            <a:pathLst>
              <a:path w="66675" h="83820">
                <a:moveTo>
                  <a:pt x="6210" y="0"/>
                </a:moveTo>
                <a:lnTo>
                  <a:pt x="0" y="0"/>
                </a:lnTo>
                <a:lnTo>
                  <a:pt x="0" y="83426"/>
                </a:lnTo>
                <a:lnTo>
                  <a:pt x="6705" y="83426"/>
                </a:lnTo>
                <a:lnTo>
                  <a:pt x="6571" y="14935"/>
                </a:lnTo>
                <a:lnTo>
                  <a:pt x="6451" y="10642"/>
                </a:lnTo>
                <a:lnTo>
                  <a:pt x="14241" y="10642"/>
                </a:lnTo>
                <a:lnTo>
                  <a:pt x="6210" y="0"/>
                </a:lnTo>
                <a:close/>
              </a:path>
              <a:path w="66675" h="83820">
                <a:moveTo>
                  <a:pt x="14241" y="10642"/>
                </a:moveTo>
                <a:lnTo>
                  <a:pt x="6705" y="10642"/>
                </a:lnTo>
                <a:lnTo>
                  <a:pt x="9626" y="14935"/>
                </a:lnTo>
                <a:lnTo>
                  <a:pt x="13677" y="20751"/>
                </a:lnTo>
                <a:lnTo>
                  <a:pt x="61150" y="83426"/>
                </a:lnTo>
                <a:lnTo>
                  <a:pt x="66344" y="83426"/>
                </a:lnTo>
                <a:lnTo>
                  <a:pt x="66344" y="71780"/>
                </a:lnTo>
                <a:lnTo>
                  <a:pt x="59626" y="71780"/>
                </a:lnTo>
                <a:lnTo>
                  <a:pt x="56638" y="67221"/>
                </a:lnTo>
                <a:lnTo>
                  <a:pt x="52412" y="61137"/>
                </a:lnTo>
                <a:lnTo>
                  <a:pt x="46329" y="53162"/>
                </a:lnTo>
                <a:lnTo>
                  <a:pt x="14241" y="10642"/>
                </a:lnTo>
                <a:close/>
              </a:path>
              <a:path w="66675" h="83820">
                <a:moveTo>
                  <a:pt x="66344" y="0"/>
                </a:moveTo>
                <a:lnTo>
                  <a:pt x="59626" y="0"/>
                </a:lnTo>
                <a:lnTo>
                  <a:pt x="59753" y="67221"/>
                </a:lnTo>
                <a:lnTo>
                  <a:pt x="59880" y="71780"/>
                </a:lnTo>
                <a:lnTo>
                  <a:pt x="66344" y="71780"/>
                </a:lnTo>
                <a:lnTo>
                  <a:pt x="66344" y="0"/>
                </a:lnTo>
                <a:close/>
              </a:path>
            </a:pathLst>
          </a:custGeom>
          <a:solidFill>
            <a:srgbClr val="EE79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45960" y="7007466"/>
            <a:ext cx="66675" cy="83820"/>
          </a:xfrm>
          <a:custGeom>
            <a:avLst/>
            <a:gdLst/>
            <a:ahLst/>
            <a:cxnLst/>
            <a:rect l="l" t="t" r="r" b="b"/>
            <a:pathLst>
              <a:path w="66675" h="83820">
                <a:moveTo>
                  <a:pt x="35318" y="0"/>
                </a:moveTo>
                <a:lnTo>
                  <a:pt x="31267" y="0"/>
                </a:lnTo>
                <a:lnTo>
                  <a:pt x="0" y="83667"/>
                </a:lnTo>
                <a:lnTo>
                  <a:pt x="7327" y="83667"/>
                </a:lnTo>
                <a:lnTo>
                  <a:pt x="15684" y="60629"/>
                </a:lnTo>
                <a:lnTo>
                  <a:pt x="57976" y="60629"/>
                </a:lnTo>
                <a:lnTo>
                  <a:pt x="55802" y="54813"/>
                </a:lnTo>
                <a:lnTo>
                  <a:pt x="17970" y="54813"/>
                </a:lnTo>
                <a:lnTo>
                  <a:pt x="27851" y="27470"/>
                </a:lnTo>
                <a:lnTo>
                  <a:pt x="30632" y="19621"/>
                </a:lnTo>
                <a:lnTo>
                  <a:pt x="32156" y="15557"/>
                </a:lnTo>
                <a:lnTo>
                  <a:pt x="33159" y="12395"/>
                </a:lnTo>
                <a:lnTo>
                  <a:pt x="39950" y="12395"/>
                </a:lnTo>
                <a:lnTo>
                  <a:pt x="35318" y="0"/>
                </a:lnTo>
                <a:close/>
              </a:path>
              <a:path w="66675" h="83820">
                <a:moveTo>
                  <a:pt x="57976" y="60629"/>
                </a:moveTo>
                <a:lnTo>
                  <a:pt x="50876" y="60629"/>
                </a:lnTo>
                <a:lnTo>
                  <a:pt x="59232" y="83667"/>
                </a:lnTo>
                <a:lnTo>
                  <a:pt x="66586" y="83667"/>
                </a:lnTo>
                <a:lnTo>
                  <a:pt x="57976" y="60629"/>
                </a:lnTo>
                <a:close/>
              </a:path>
              <a:path w="66675" h="83820">
                <a:moveTo>
                  <a:pt x="39950" y="12395"/>
                </a:moveTo>
                <a:lnTo>
                  <a:pt x="33413" y="12395"/>
                </a:lnTo>
                <a:lnTo>
                  <a:pt x="34556" y="15557"/>
                </a:lnTo>
                <a:lnTo>
                  <a:pt x="35940" y="19621"/>
                </a:lnTo>
                <a:lnTo>
                  <a:pt x="38734" y="27470"/>
                </a:lnTo>
                <a:lnTo>
                  <a:pt x="48602" y="54813"/>
                </a:lnTo>
                <a:lnTo>
                  <a:pt x="55802" y="54813"/>
                </a:lnTo>
                <a:lnTo>
                  <a:pt x="39950" y="12395"/>
                </a:lnTo>
                <a:close/>
              </a:path>
            </a:pathLst>
          </a:custGeom>
          <a:solidFill>
            <a:srgbClr val="EE79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05226" y="1697971"/>
            <a:ext cx="5603473" cy="2621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E7955"/>
                </a:solidFill>
                <a:latin typeface="Arial"/>
                <a:cs typeface="Arial"/>
              </a:rPr>
              <a:t>Действие:</a:t>
            </a:r>
            <a:endParaRPr sz="1200" dirty="0">
              <a:latin typeface="Arial"/>
              <a:cs typeface="Arial"/>
            </a:endParaRPr>
          </a:p>
          <a:p>
            <a:pPr marL="92075" indent="-79375">
              <a:lnSpc>
                <a:spcPct val="100000"/>
              </a:lnSpc>
              <a:buChar char="•"/>
              <a:tabLst>
                <a:tab pos="92710" algn="l"/>
              </a:tabLst>
            </a:pPr>
            <a:r>
              <a:rPr sz="1200" dirty="0" err="1">
                <a:latin typeface="Arial"/>
                <a:cs typeface="Arial"/>
              </a:rPr>
              <a:t>Восстанавливет</a:t>
            </a:r>
            <a:r>
              <a:rPr sz="1200" dirty="0">
                <a:latin typeface="Arial"/>
                <a:cs typeface="Arial"/>
              </a:rPr>
              <a:t> упругость, тонизирует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кожу;</a:t>
            </a:r>
          </a:p>
          <a:p>
            <a:pPr marL="92075" indent="-79375">
              <a:buFontTx/>
              <a:buChar char="•"/>
              <a:tabLst>
                <a:tab pos="92710" algn="l"/>
              </a:tabLst>
            </a:pPr>
            <a:r>
              <a:rPr lang="ru-RU" sz="1200" dirty="0">
                <a:latin typeface="Arial"/>
                <a:cs typeface="Arial"/>
              </a:rPr>
              <a:t>Оказывает детокс-эффект (улучшает цвет</a:t>
            </a:r>
            <a:r>
              <a:rPr lang="ru-RU" sz="1200" spc="-100" dirty="0">
                <a:latin typeface="Arial"/>
                <a:cs typeface="Arial"/>
              </a:rPr>
              <a:t> </a:t>
            </a:r>
            <a:r>
              <a:rPr lang="ru-RU" sz="1200" dirty="0">
                <a:latin typeface="Arial"/>
                <a:cs typeface="Arial"/>
              </a:rPr>
              <a:t>лица);</a:t>
            </a:r>
          </a:p>
          <a:p>
            <a:pPr marL="92075" indent="-79375">
              <a:lnSpc>
                <a:spcPct val="100000"/>
              </a:lnSpc>
              <a:buChar char="•"/>
              <a:tabLst>
                <a:tab pos="92710" algn="l"/>
              </a:tabLst>
            </a:pPr>
            <a:r>
              <a:rPr sz="1200" dirty="0" err="1">
                <a:latin typeface="Arial"/>
                <a:cs typeface="Arial"/>
              </a:rPr>
              <a:t>Разглаживает</a:t>
            </a:r>
            <a:r>
              <a:rPr sz="1200" dirty="0">
                <a:latin typeface="Arial"/>
                <a:cs typeface="Arial"/>
              </a:rPr>
              <a:t> глубокие и поверхностные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морщины;</a:t>
            </a:r>
          </a:p>
          <a:p>
            <a:pPr marL="92075" indent="-79375">
              <a:lnSpc>
                <a:spcPct val="100000"/>
              </a:lnSpc>
              <a:buChar char="•"/>
              <a:tabLst>
                <a:tab pos="92710" algn="l"/>
              </a:tabLst>
            </a:pPr>
            <a:r>
              <a:rPr sz="1200" dirty="0">
                <a:latin typeface="Arial"/>
                <a:cs typeface="Arial"/>
              </a:rPr>
              <a:t>Улучшает снабжение тканей кислородом, что способствует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омоложению;</a:t>
            </a:r>
          </a:p>
          <a:p>
            <a:pPr marL="92075" indent="-79375">
              <a:lnSpc>
                <a:spcPct val="100000"/>
              </a:lnSpc>
              <a:buChar char="•"/>
              <a:tabLst>
                <a:tab pos="92710" algn="l"/>
              </a:tabLst>
            </a:pPr>
            <a:r>
              <a:rPr sz="1200" dirty="0">
                <a:latin typeface="Arial"/>
                <a:cs typeface="Arial"/>
              </a:rPr>
              <a:t>Устраняет патч-эффект (неоднородные цвет и текстуру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кожи).</a:t>
            </a:r>
          </a:p>
          <a:p>
            <a:pPr>
              <a:lnSpc>
                <a:spcPct val="100000"/>
              </a:lnSpc>
            </a:pPr>
            <a:endParaRPr sz="12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EE7955"/>
                </a:solidFill>
                <a:latin typeface="Arial"/>
                <a:cs typeface="Arial"/>
              </a:rPr>
              <a:t>Тип кожи: </a:t>
            </a:r>
            <a:r>
              <a:rPr sz="1200" dirty="0">
                <a:latin typeface="Arial"/>
                <a:cs typeface="Arial"/>
              </a:rPr>
              <a:t>любой с признаками</a:t>
            </a:r>
            <a:r>
              <a:rPr sz="1200" spc="-9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старения.</a:t>
            </a:r>
          </a:p>
          <a:p>
            <a:pPr>
              <a:lnSpc>
                <a:spcPct val="100000"/>
              </a:lnSpc>
            </a:pPr>
            <a:endParaRPr sz="125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200" b="1" dirty="0">
                <a:solidFill>
                  <a:srgbClr val="EE7955"/>
                </a:solidFill>
                <a:latin typeface="Arial"/>
                <a:cs typeface="Arial"/>
              </a:rPr>
              <a:t>Применение: </a:t>
            </a:r>
            <a:r>
              <a:rPr sz="1200" dirty="0">
                <a:latin typeface="Arial"/>
                <a:cs typeface="Arial"/>
              </a:rPr>
              <a:t>нанести утром и вечером на очищенную кожу лица и шеи</a:t>
            </a:r>
            <a:r>
              <a:rPr sz="1200" spc="-8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после  использования сыворотки Ma Vie или любой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другой.</a:t>
            </a:r>
          </a:p>
          <a:p>
            <a:pPr>
              <a:lnSpc>
                <a:spcPct val="100000"/>
              </a:lnSpc>
            </a:pPr>
            <a:endParaRPr sz="1250" dirty="0">
              <a:latin typeface="Arial"/>
              <a:cs typeface="Arial"/>
            </a:endParaRPr>
          </a:p>
          <a:p>
            <a:pPr marL="12700" marR="100965">
              <a:lnSpc>
                <a:spcPct val="100000"/>
              </a:lnSpc>
            </a:pPr>
            <a:r>
              <a:rPr sz="1200" b="1" dirty="0">
                <a:solidFill>
                  <a:srgbClr val="EE7955"/>
                </a:solidFill>
                <a:latin typeface="Arial"/>
                <a:cs typeface="Arial"/>
              </a:rPr>
              <a:t>Активные компоненты: </a:t>
            </a:r>
            <a:r>
              <a:rPr sz="1200" dirty="0">
                <a:latin typeface="Arial"/>
                <a:cs typeface="Arial"/>
              </a:rPr>
              <a:t>экстракты водоросли ламинарии, ирландского</a:t>
            </a:r>
            <a:r>
              <a:rPr sz="1200" spc="-8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мха,  гидролизат коллагена, лимонная кислота, масло зародышей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пшеницы.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489701" y="5878087"/>
            <a:ext cx="124235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Объем: 50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мл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05227" y="4595300"/>
            <a:ext cx="1259840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dirty="0">
                <a:latin typeface="Arial"/>
                <a:cs typeface="Arial"/>
              </a:rPr>
              <a:t>* [Бэзе </a:t>
            </a:r>
            <a:r>
              <a:rPr sz="1300" spc="-5" dirty="0">
                <a:latin typeface="Arial"/>
                <a:cs typeface="Arial"/>
              </a:rPr>
              <a:t>де</a:t>
            </a:r>
            <a:r>
              <a:rPr sz="1300" spc="-105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Ланж]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073399" y="4411438"/>
            <a:ext cx="2920366" cy="2783115"/>
          </a:xfrm>
          <a:custGeom>
            <a:avLst/>
            <a:gdLst/>
            <a:ahLst/>
            <a:cxnLst/>
            <a:rect l="l" t="t" r="r" b="b"/>
            <a:pathLst>
              <a:path w="2679700" h="2679700">
                <a:moveTo>
                  <a:pt x="1339850" y="0"/>
                </a:moveTo>
                <a:lnTo>
                  <a:pt x="1291793" y="845"/>
                </a:lnTo>
                <a:lnTo>
                  <a:pt x="1244163" y="3364"/>
                </a:lnTo>
                <a:lnTo>
                  <a:pt x="1196986" y="7526"/>
                </a:lnTo>
                <a:lnTo>
                  <a:pt x="1150292" y="13305"/>
                </a:lnTo>
                <a:lnTo>
                  <a:pt x="1104109" y="20671"/>
                </a:lnTo>
                <a:lnTo>
                  <a:pt x="1058464" y="29596"/>
                </a:lnTo>
                <a:lnTo>
                  <a:pt x="1013387" y="40052"/>
                </a:lnTo>
                <a:lnTo>
                  <a:pt x="968905" y="52011"/>
                </a:lnTo>
                <a:lnTo>
                  <a:pt x="925048" y="65444"/>
                </a:lnTo>
                <a:lnTo>
                  <a:pt x="881842" y="80323"/>
                </a:lnTo>
                <a:lnTo>
                  <a:pt x="839318" y="96619"/>
                </a:lnTo>
                <a:lnTo>
                  <a:pt x="797502" y="114304"/>
                </a:lnTo>
                <a:lnTo>
                  <a:pt x="756424" y="133351"/>
                </a:lnTo>
                <a:lnTo>
                  <a:pt x="716112" y="153730"/>
                </a:lnTo>
                <a:lnTo>
                  <a:pt x="676593" y="175413"/>
                </a:lnTo>
                <a:lnTo>
                  <a:pt x="637897" y="198372"/>
                </a:lnTo>
                <a:lnTo>
                  <a:pt x="600052" y="222578"/>
                </a:lnTo>
                <a:lnTo>
                  <a:pt x="563086" y="248004"/>
                </a:lnTo>
                <a:lnTo>
                  <a:pt x="527027" y="274621"/>
                </a:lnTo>
                <a:lnTo>
                  <a:pt x="491904" y="302399"/>
                </a:lnTo>
                <a:lnTo>
                  <a:pt x="457745" y="331313"/>
                </a:lnTo>
                <a:lnTo>
                  <a:pt x="424578" y="361332"/>
                </a:lnTo>
                <a:lnTo>
                  <a:pt x="392433" y="392428"/>
                </a:lnTo>
                <a:lnTo>
                  <a:pt x="361336" y="424573"/>
                </a:lnTo>
                <a:lnTo>
                  <a:pt x="331317" y="457740"/>
                </a:lnTo>
                <a:lnTo>
                  <a:pt x="302404" y="491899"/>
                </a:lnTo>
                <a:lnTo>
                  <a:pt x="274624" y="527021"/>
                </a:lnTo>
                <a:lnTo>
                  <a:pt x="248008" y="563080"/>
                </a:lnTo>
                <a:lnTo>
                  <a:pt x="222582" y="600046"/>
                </a:lnTo>
                <a:lnTo>
                  <a:pt x="198375" y="637892"/>
                </a:lnTo>
                <a:lnTo>
                  <a:pt x="175416" y="676588"/>
                </a:lnTo>
                <a:lnTo>
                  <a:pt x="153732" y="716106"/>
                </a:lnTo>
                <a:lnTo>
                  <a:pt x="133353" y="756419"/>
                </a:lnTo>
                <a:lnTo>
                  <a:pt x="114306" y="797497"/>
                </a:lnTo>
                <a:lnTo>
                  <a:pt x="96621" y="839313"/>
                </a:lnTo>
                <a:lnTo>
                  <a:pt x="80324" y="881837"/>
                </a:lnTo>
                <a:lnTo>
                  <a:pt x="65445" y="925043"/>
                </a:lnTo>
                <a:lnTo>
                  <a:pt x="52012" y="968901"/>
                </a:lnTo>
                <a:lnTo>
                  <a:pt x="40053" y="1013383"/>
                </a:lnTo>
                <a:lnTo>
                  <a:pt x="29597" y="1058460"/>
                </a:lnTo>
                <a:lnTo>
                  <a:pt x="20671" y="1104105"/>
                </a:lnTo>
                <a:lnTo>
                  <a:pt x="13305" y="1150289"/>
                </a:lnTo>
                <a:lnTo>
                  <a:pt x="7526" y="1196984"/>
                </a:lnTo>
                <a:lnTo>
                  <a:pt x="3364" y="1244161"/>
                </a:lnTo>
                <a:lnTo>
                  <a:pt x="845" y="1291793"/>
                </a:lnTo>
                <a:lnTo>
                  <a:pt x="0" y="1339850"/>
                </a:lnTo>
                <a:lnTo>
                  <a:pt x="845" y="1387906"/>
                </a:lnTo>
                <a:lnTo>
                  <a:pt x="3364" y="1435536"/>
                </a:lnTo>
                <a:lnTo>
                  <a:pt x="7526" y="1482713"/>
                </a:lnTo>
                <a:lnTo>
                  <a:pt x="13305" y="1529407"/>
                </a:lnTo>
                <a:lnTo>
                  <a:pt x="20671" y="1575590"/>
                </a:lnTo>
                <a:lnTo>
                  <a:pt x="29597" y="1621235"/>
                </a:lnTo>
                <a:lnTo>
                  <a:pt x="40053" y="1666312"/>
                </a:lnTo>
                <a:lnTo>
                  <a:pt x="52012" y="1710794"/>
                </a:lnTo>
                <a:lnTo>
                  <a:pt x="65445" y="1754651"/>
                </a:lnTo>
                <a:lnTo>
                  <a:pt x="80324" y="1797857"/>
                </a:lnTo>
                <a:lnTo>
                  <a:pt x="96621" y="1840381"/>
                </a:lnTo>
                <a:lnTo>
                  <a:pt x="114306" y="1882197"/>
                </a:lnTo>
                <a:lnTo>
                  <a:pt x="133353" y="1923275"/>
                </a:lnTo>
                <a:lnTo>
                  <a:pt x="153732" y="1963587"/>
                </a:lnTo>
                <a:lnTo>
                  <a:pt x="175416" y="2003106"/>
                </a:lnTo>
                <a:lnTo>
                  <a:pt x="198375" y="2041802"/>
                </a:lnTo>
                <a:lnTo>
                  <a:pt x="222582" y="2079647"/>
                </a:lnTo>
                <a:lnTo>
                  <a:pt x="248008" y="2116613"/>
                </a:lnTo>
                <a:lnTo>
                  <a:pt x="274624" y="2152672"/>
                </a:lnTo>
                <a:lnTo>
                  <a:pt x="302404" y="2187795"/>
                </a:lnTo>
                <a:lnTo>
                  <a:pt x="331317" y="2221954"/>
                </a:lnTo>
                <a:lnTo>
                  <a:pt x="361336" y="2255121"/>
                </a:lnTo>
                <a:lnTo>
                  <a:pt x="392433" y="2287266"/>
                </a:lnTo>
                <a:lnTo>
                  <a:pt x="424578" y="2318363"/>
                </a:lnTo>
                <a:lnTo>
                  <a:pt x="457745" y="2348382"/>
                </a:lnTo>
                <a:lnTo>
                  <a:pt x="491904" y="2377295"/>
                </a:lnTo>
                <a:lnTo>
                  <a:pt x="527027" y="2405075"/>
                </a:lnTo>
                <a:lnTo>
                  <a:pt x="563086" y="2431691"/>
                </a:lnTo>
                <a:lnTo>
                  <a:pt x="600052" y="2457117"/>
                </a:lnTo>
                <a:lnTo>
                  <a:pt x="637897" y="2481324"/>
                </a:lnTo>
                <a:lnTo>
                  <a:pt x="676593" y="2504283"/>
                </a:lnTo>
                <a:lnTo>
                  <a:pt x="716112" y="2525967"/>
                </a:lnTo>
                <a:lnTo>
                  <a:pt x="756424" y="2546346"/>
                </a:lnTo>
                <a:lnTo>
                  <a:pt x="797502" y="2565393"/>
                </a:lnTo>
                <a:lnTo>
                  <a:pt x="839318" y="2583078"/>
                </a:lnTo>
                <a:lnTo>
                  <a:pt x="881842" y="2599375"/>
                </a:lnTo>
                <a:lnTo>
                  <a:pt x="925048" y="2614254"/>
                </a:lnTo>
                <a:lnTo>
                  <a:pt x="968905" y="2627687"/>
                </a:lnTo>
                <a:lnTo>
                  <a:pt x="1013387" y="2639646"/>
                </a:lnTo>
                <a:lnTo>
                  <a:pt x="1058464" y="2650102"/>
                </a:lnTo>
                <a:lnTo>
                  <a:pt x="1104109" y="2659028"/>
                </a:lnTo>
                <a:lnTo>
                  <a:pt x="1150292" y="2666394"/>
                </a:lnTo>
                <a:lnTo>
                  <a:pt x="1196986" y="2672173"/>
                </a:lnTo>
                <a:lnTo>
                  <a:pt x="1244163" y="2676335"/>
                </a:lnTo>
                <a:lnTo>
                  <a:pt x="1291793" y="2678854"/>
                </a:lnTo>
                <a:lnTo>
                  <a:pt x="1339850" y="2679700"/>
                </a:lnTo>
                <a:lnTo>
                  <a:pt x="1387906" y="2678854"/>
                </a:lnTo>
                <a:lnTo>
                  <a:pt x="1435536" y="2676335"/>
                </a:lnTo>
                <a:lnTo>
                  <a:pt x="1482713" y="2672173"/>
                </a:lnTo>
                <a:lnTo>
                  <a:pt x="1529407" y="2666394"/>
                </a:lnTo>
                <a:lnTo>
                  <a:pt x="1575590" y="2659028"/>
                </a:lnTo>
                <a:lnTo>
                  <a:pt x="1621235" y="2650102"/>
                </a:lnTo>
                <a:lnTo>
                  <a:pt x="1666312" y="2639646"/>
                </a:lnTo>
                <a:lnTo>
                  <a:pt x="1710794" y="2627687"/>
                </a:lnTo>
                <a:lnTo>
                  <a:pt x="1754651" y="2614254"/>
                </a:lnTo>
                <a:lnTo>
                  <a:pt x="1797857" y="2599375"/>
                </a:lnTo>
                <a:lnTo>
                  <a:pt x="1840381" y="2583078"/>
                </a:lnTo>
                <a:lnTo>
                  <a:pt x="1882197" y="2565393"/>
                </a:lnTo>
                <a:lnTo>
                  <a:pt x="1923275" y="2546346"/>
                </a:lnTo>
                <a:lnTo>
                  <a:pt x="1963587" y="2525967"/>
                </a:lnTo>
                <a:lnTo>
                  <a:pt x="2003106" y="2504283"/>
                </a:lnTo>
                <a:lnTo>
                  <a:pt x="2041802" y="2481324"/>
                </a:lnTo>
                <a:lnTo>
                  <a:pt x="2079647" y="2457117"/>
                </a:lnTo>
                <a:lnTo>
                  <a:pt x="2116613" y="2431691"/>
                </a:lnTo>
                <a:lnTo>
                  <a:pt x="2152672" y="2405075"/>
                </a:lnTo>
                <a:lnTo>
                  <a:pt x="2187795" y="2377295"/>
                </a:lnTo>
                <a:lnTo>
                  <a:pt x="2221954" y="2348382"/>
                </a:lnTo>
                <a:lnTo>
                  <a:pt x="2255121" y="2318363"/>
                </a:lnTo>
                <a:lnTo>
                  <a:pt x="2287266" y="2287266"/>
                </a:lnTo>
                <a:lnTo>
                  <a:pt x="2318363" y="2255121"/>
                </a:lnTo>
                <a:lnTo>
                  <a:pt x="2348382" y="2221954"/>
                </a:lnTo>
                <a:lnTo>
                  <a:pt x="2377295" y="2187795"/>
                </a:lnTo>
                <a:lnTo>
                  <a:pt x="2405075" y="2152672"/>
                </a:lnTo>
                <a:lnTo>
                  <a:pt x="2431691" y="2116613"/>
                </a:lnTo>
                <a:lnTo>
                  <a:pt x="2457117" y="2079647"/>
                </a:lnTo>
                <a:lnTo>
                  <a:pt x="2481324" y="2041802"/>
                </a:lnTo>
                <a:lnTo>
                  <a:pt x="2504283" y="2003106"/>
                </a:lnTo>
                <a:lnTo>
                  <a:pt x="2525967" y="1963587"/>
                </a:lnTo>
                <a:lnTo>
                  <a:pt x="2546346" y="1923275"/>
                </a:lnTo>
                <a:lnTo>
                  <a:pt x="2565393" y="1882197"/>
                </a:lnTo>
                <a:lnTo>
                  <a:pt x="2583078" y="1840381"/>
                </a:lnTo>
                <a:lnTo>
                  <a:pt x="2599375" y="1797857"/>
                </a:lnTo>
                <a:lnTo>
                  <a:pt x="2614254" y="1754651"/>
                </a:lnTo>
                <a:lnTo>
                  <a:pt x="2627687" y="1710794"/>
                </a:lnTo>
                <a:lnTo>
                  <a:pt x="2639646" y="1666312"/>
                </a:lnTo>
                <a:lnTo>
                  <a:pt x="2650102" y="1621235"/>
                </a:lnTo>
                <a:lnTo>
                  <a:pt x="2659028" y="1575590"/>
                </a:lnTo>
                <a:lnTo>
                  <a:pt x="2666394" y="1529407"/>
                </a:lnTo>
                <a:lnTo>
                  <a:pt x="2672173" y="1482713"/>
                </a:lnTo>
                <a:lnTo>
                  <a:pt x="2676335" y="1435536"/>
                </a:lnTo>
                <a:lnTo>
                  <a:pt x="2678854" y="1387906"/>
                </a:lnTo>
                <a:lnTo>
                  <a:pt x="2679700" y="1339850"/>
                </a:lnTo>
                <a:lnTo>
                  <a:pt x="2678854" y="1291793"/>
                </a:lnTo>
                <a:lnTo>
                  <a:pt x="2676335" y="1244161"/>
                </a:lnTo>
                <a:lnTo>
                  <a:pt x="2672173" y="1196984"/>
                </a:lnTo>
                <a:lnTo>
                  <a:pt x="2666394" y="1150289"/>
                </a:lnTo>
                <a:lnTo>
                  <a:pt x="2659028" y="1104105"/>
                </a:lnTo>
                <a:lnTo>
                  <a:pt x="2650102" y="1058460"/>
                </a:lnTo>
                <a:lnTo>
                  <a:pt x="2639646" y="1013383"/>
                </a:lnTo>
                <a:lnTo>
                  <a:pt x="2627687" y="968901"/>
                </a:lnTo>
                <a:lnTo>
                  <a:pt x="2614254" y="925043"/>
                </a:lnTo>
                <a:lnTo>
                  <a:pt x="2599375" y="881837"/>
                </a:lnTo>
                <a:lnTo>
                  <a:pt x="2583078" y="839313"/>
                </a:lnTo>
                <a:lnTo>
                  <a:pt x="2565393" y="797497"/>
                </a:lnTo>
                <a:lnTo>
                  <a:pt x="2546346" y="756419"/>
                </a:lnTo>
                <a:lnTo>
                  <a:pt x="2525967" y="716106"/>
                </a:lnTo>
                <a:lnTo>
                  <a:pt x="2504283" y="676588"/>
                </a:lnTo>
                <a:lnTo>
                  <a:pt x="2481324" y="637892"/>
                </a:lnTo>
                <a:lnTo>
                  <a:pt x="2457117" y="600046"/>
                </a:lnTo>
                <a:lnTo>
                  <a:pt x="2431691" y="563080"/>
                </a:lnTo>
                <a:lnTo>
                  <a:pt x="2405075" y="527021"/>
                </a:lnTo>
                <a:lnTo>
                  <a:pt x="2377295" y="491899"/>
                </a:lnTo>
                <a:lnTo>
                  <a:pt x="2348382" y="457740"/>
                </a:lnTo>
                <a:lnTo>
                  <a:pt x="2318363" y="424573"/>
                </a:lnTo>
                <a:lnTo>
                  <a:pt x="2287266" y="392428"/>
                </a:lnTo>
                <a:lnTo>
                  <a:pt x="2255121" y="361332"/>
                </a:lnTo>
                <a:lnTo>
                  <a:pt x="2221954" y="331313"/>
                </a:lnTo>
                <a:lnTo>
                  <a:pt x="2187795" y="302399"/>
                </a:lnTo>
                <a:lnTo>
                  <a:pt x="2152672" y="274621"/>
                </a:lnTo>
                <a:lnTo>
                  <a:pt x="2116613" y="248004"/>
                </a:lnTo>
                <a:lnTo>
                  <a:pt x="2079647" y="222578"/>
                </a:lnTo>
                <a:lnTo>
                  <a:pt x="2041802" y="198372"/>
                </a:lnTo>
                <a:lnTo>
                  <a:pt x="2003106" y="175413"/>
                </a:lnTo>
                <a:lnTo>
                  <a:pt x="1963587" y="153730"/>
                </a:lnTo>
                <a:lnTo>
                  <a:pt x="1923275" y="133351"/>
                </a:lnTo>
                <a:lnTo>
                  <a:pt x="1882197" y="114304"/>
                </a:lnTo>
                <a:lnTo>
                  <a:pt x="1840381" y="96619"/>
                </a:lnTo>
                <a:lnTo>
                  <a:pt x="1797857" y="80323"/>
                </a:lnTo>
                <a:lnTo>
                  <a:pt x="1754651" y="65444"/>
                </a:lnTo>
                <a:lnTo>
                  <a:pt x="1710794" y="52011"/>
                </a:lnTo>
                <a:lnTo>
                  <a:pt x="1666312" y="40052"/>
                </a:lnTo>
                <a:lnTo>
                  <a:pt x="1621235" y="29596"/>
                </a:lnTo>
                <a:lnTo>
                  <a:pt x="1575590" y="20671"/>
                </a:lnTo>
                <a:lnTo>
                  <a:pt x="1529407" y="13305"/>
                </a:lnTo>
                <a:lnTo>
                  <a:pt x="1482713" y="7526"/>
                </a:lnTo>
                <a:lnTo>
                  <a:pt x="1435536" y="3364"/>
                </a:lnTo>
                <a:lnTo>
                  <a:pt x="1387906" y="845"/>
                </a:lnTo>
                <a:lnTo>
                  <a:pt x="1339850" y="0"/>
                </a:lnTo>
                <a:close/>
              </a:path>
            </a:pathLst>
          </a:custGeom>
          <a:solidFill>
            <a:srgbClr val="EE79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129162" y="4676891"/>
            <a:ext cx="2665070" cy="20826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БЬЮТИ-ЗАМЕТКИ</a:t>
            </a:r>
            <a:endParaRPr sz="12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660"/>
              </a:spcBef>
            </a:pP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Экстракт</a:t>
            </a:r>
            <a:r>
              <a:rPr sz="9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ламинарии:</a:t>
            </a:r>
            <a:endParaRPr sz="900" dirty="0">
              <a:latin typeface="Arial"/>
              <a:cs typeface="Arial"/>
            </a:endParaRPr>
          </a:p>
          <a:p>
            <a:pPr marL="73660" marR="66040" algn="ctr">
              <a:lnSpc>
                <a:spcPct val="100000"/>
              </a:lnSpc>
            </a:pP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содержит минералы кремния, который  защищает кожу от морщин и</a:t>
            </a:r>
            <a:r>
              <a:rPr sz="9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птоза</a:t>
            </a:r>
            <a:r>
              <a:rPr sz="9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(«провиса-  ния»), богат пептидами и полисахаридами,  повышающих эластичность и тонус кожи.  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Экстракт ирландского</a:t>
            </a:r>
            <a:r>
              <a:rPr sz="9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мха:</a:t>
            </a:r>
            <a:endParaRPr sz="900" dirty="0">
              <a:latin typeface="Arial"/>
              <a:cs typeface="Arial"/>
            </a:endParaRPr>
          </a:p>
          <a:p>
            <a:pPr marL="72390" indent="-59690" algn="ctr">
              <a:lnSpc>
                <a:spcPct val="100000"/>
              </a:lnSpc>
              <a:buChar char="•"/>
              <a:tabLst>
                <a:tab pos="73025" algn="l"/>
              </a:tabLst>
            </a:pP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Уменьшает трансэпидермальную потерю</a:t>
            </a:r>
            <a:r>
              <a:rPr sz="9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влаги;</a:t>
            </a:r>
            <a:endParaRPr sz="900" dirty="0">
              <a:latin typeface="Arial"/>
              <a:cs typeface="Arial"/>
            </a:endParaRPr>
          </a:p>
          <a:p>
            <a:pPr marL="85725" marR="78105" lvl="1" algn="ctr">
              <a:lnSpc>
                <a:spcPct val="100000"/>
              </a:lnSpc>
              <a:buChar char="•"/>
              <a:tabLst>
                <a:tab pos="146050" algn="l"/>
              </a:tabLst>
            </a:pP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Высвобождает незаменимые для</a:t>
            </a:r>
            <a:r>
              <a:rPr sz="9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биосинтеза  коллагена</a:t>
            </a:r>
            <a:r>
              <a:rPr sz="9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аминокислоты;</a:t>
            </a:r>
            <a:endParaRPr sz="900" dirty="0">
              <a:latin typeface="Arial"/>
              <a:cs typeface="Arial"/>
            </a:endParaRPr>
          </a:p>
          <a:p>
            <a:pPr marL="132080" marR="124460" lvl="2" indent="70485" algn="ctr">
              <a:lnSpc>
                <a:spcPct val="100000"/>
              </a:lnSpc>
              <a:buChar char="•"/>
              <a:tabLst>
                <a:tab pos="262890" algn="l"/>
              </a:tabLst>
            </a:pP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Насыщает кожу полезными веществами  (минералами, полисахаридами,</a:t>
            </a:r>
            <a:r>
              <a:rPr sz="9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пептидами);</a:t>
            </a:r>
            <a:endParaRPr sz="900" dirty="0">
              <a:latin typeface="Arial"/>
              <a:cs typeface="Arial"/>
            </a:endParaRPr>
          </a:p>
          <a:p>
            <a:pPr marL="252729" marR="219710" lvl="2" algn="ctr">
              <a:lnSpc>
                <a:spcPct val="100000"/>
              </a:lnSpc>
              <a:buChar char="•"/>
              <a:tabLst>
                <a:tab pos="313690" algn="l"/>
              </a:tabLst>
            </a:pP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Защищает кожу от холодового шока</a:t>
            </a:r>
            <a:r>
              <a:rPr sz="9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и  связанного с ним</a:t>
            </a:r>
            <a:r>
              <a:rPr sz="9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стресса.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682749" y="375864"/>
            <a:ext cx="1580407" cy="5836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83052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92003" cy="75590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5227" y="368296"/>
            <a:ext cx="5527273" cy="982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Arial"/>
                <a:cs typeface="Arial"/>
              </a:rPr>
              <a:t>Коррекция признаков старения  </a:t>
            </a:r>
            <a:r>
              <a:rPr lang="en-US" dirty="0">
                <a:latin typeface="Arial"/>
                <a:cs typeface="Arial"/>
              </a:rPr>
              <a:t/>
            </a:r>
            <a:br>
              <a:rPr lang="en-US" dirty="0">
                <a:latin typeface="Arial"/>
                <a:cs typeface="Arial"/>
              </a:rPr>
            </a:br>
            <a:r>
              <a:rPr b="0" i="1" dirty="0">
                <a:solidFill>
                  <a:srgbClr val="EE7955"/>
                </a:solidFill>
                <a:latin typeface="Arial"/>
                <a:cs typeface="Arial"/>
              </a:rPr>
              <a:t>Крем Ailes </a:t>
            </a:r>
            <a:r>
              <a:rPr b="0" i="1" spc="50" dirty="0">
                <a:solidFill>
                  <a:srgbClr val="EE7955"/>
                </a:solidFill>
                <a:latin typeface="Arial"/>
                <a:cs typeface="Arial"/>
              </a:rPr>
              <a:t>de </a:t>
            </a:r>
            <a:r>
              <a:rPr b="0" i="1" dirty="0">
                <a:solidFill>
                  <a:srgbClr val="EE7955"/>
                </a:solidFill>
                <a:latin typeface="Arial"/>
                <a:cs typeface="Arial"/>
              </a:rPr>
              <a:t>l'Amour* / Крылья</a:t>
            </a:r>
            <a:r>
              <a:rPr b="0" i="1" spc="-145" dirty="0">
                <a:solidFill>
                  <a:srgbClr val="EE7955"/>
                </a:solidFill>
                <a:latin typeface="Arial"/>
                <a:cs typeface="Arial"/>
              </a:rPr>
              <a:t> </a:t>
            </a:r>
            <a:r>
              <a:rPr b="0" i="1" dirty="0">
                <a:solidFill>
                  <a:srgbClr val="EE7955"/>
                </a:solidFill>
                <a:latin typeface="Arial"/>
                <a:cs typeface="Arial"/>
              </a:rPr>
              <a:t>любви  </a:t>
            </a:r>
            <a:r>
              <a:rPr lang="en-US" b="0" i="1" dirty="0">
                <a:solidFill>
                  <a:srgbClr val="EE7955"/>
                </a:solidFill>
                <a:latin typeface="Arial"/>
                <a:cs typeface="Arial"/>
              </a:rPr>
              <a:t/>
            </a:r>
            <a:br>
              <a:rPr lang="en-US" b="0" i="1" dirty="0">
                <a:solidFill>
                  <a:srgbClr val="EE7955"/>
                </a:solidFill>
                <a:latin typeface="Arial"/>
                <a:cs typeface="Arial"/>
              </a:rPr>
            </a:br>
            <a:r>
              <a:rPr b="0" dirty="0">
                <a:latin typeface="Arial"/>
                <a:cs typeface="Arial"/>
              </a:rPr>
              <a:t>30+</a:t>
            </a:r>
          </a:p>
        </p:txBody>
      </p:sp>
      <p:sp>
        <p:nvSpPr>
          <p:cNvPr id="4" name="object 4"/>
          <p:cNvSpPr/>
          <p:nvPr/>
        </p:nvSpPr>
        <p:spPr>
          <a:xfrm>
            <a:off x="517927" y="6333750"/>
            <a:ext cx="1231378" cy="5953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54872" y="7007709"/>
            <a:ext cx="57785" cy="83820"/>
          </a:xfrm>
          <a:custGeom>
            <a:avLst/>
            <a:gdLst/>
            <a:ahLst/>
            <a:cxnLst/>
            <a:rect l="l" t="t" r="r" b="b"/>
            <a:pathLst>
              <a:path w="57784" h="83820">
                <a:moveTo>
                  <a:pt x="30632" y="5829"/>
                </a:moveTo>
                <a:lnTo>
                  <a:pt x="23926" y="5829"/>
                </a:lnTo>
                <a:lnTo>
                  <a:pt x="23926" y="83426"/>
                </a:lnTo>
                <a:lnTo>
                  <a:pt x="30632" y="83426"/>
                </a:lnTo>
                <a:lnTo>
                  <a:pt x="30632" y="5829"/>
                </a:lnTo>
                <a:close/>
              </a:path>
              <a:path w="57784" h="83820">
                <a:moveTo>
                  <a:pt x="57226" y="0"/>
                </a:moveTo>
                <a:lnTo>
                  <a:pt x="0" y="0"/>
                </a:lnTo>
                <a:lnTo>
                  <a:pt x="0" y="5829"/>
                </a:lnTo>
                <a:lnTo>
                  <a:pt x="54686" y="5829"/>
                </a:lnTo>
                <a:lnTo>
                  <a:pt x="57226" y="0"/>
                </a:lnTo>
                <a:close/>
              </a:path>
            </a:pathLst>
          </a:custGeom>
          <a:solidFill>
            <a:srgbClr val="EE79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27013" y="7007709"/>
            <a:ext cx="38735" cy="83820"/>
          </a:xfrm>
          <a:custGeom>
            <a:avLst/>
            <a:gdLst/>
            <a:ahLst/>
            <a:cxnLst/>
            <a:rect l="l" t="t" r="r" b="b"/>
            <a:pathLst>
              <a:path w="38734" h="83820">
                <a:moveTo>
                  <a:pt x="37719" y="0"/>
                </a:moveTo>
                <a:lnTo>
                  <a:pt x="0" y="0"/>
                </a:lnTo>
                <a:lnTo>
                  <a:pt x="0" y="83426"/>
                </a:lnTo>
                <a:lnTo>
                  <a:pt x="38735" y="83426"/>
                </a:lnTo>
                <a:lnTo>
                  <a:pt x="38735" y="77596"/>
                </a:lnTo>
                <a:lnTo>
                  <a:pt x="6705" y="77596"/>
                </a:lnTo>
                <a:lnTo>
                  <a:pt x="6705" y="43548"/>
                </a:lnTo>
                <a:lnTo>
                  <a:pt x="34556" y="43548"/>
                </a:lnTo>
                <a:lnTo>
                  <a:pt x="34556" y="37731"/>
                </a:lnTo>
                <a:lnTo>
                  <a:pt x="6705" y="37731"/>
                </a:lnTo>
                <a:lnTo>
                  <a:pt x="6705" y="5829"/>
                </a:lnTo>
                <a:lnTo>
                  <a:pt x="35191" y="5829"/>
                </a:lnTo>
                <a:lnTo>
                  <a:pt x="37719" y="0"/>
                </a:lnTo>
                <a:close/>
              </a:path>
            </a:pathLst>
          </a:custGeom>
          <a:solidFill>
            <a:srgbClr val="EE79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78894" y="7007466"/>
            <a:ext cx="66675" cy="83820"/>
          </a:xfrm>
          <a:custGeom>
            <a:avLst/>
            <a:gdLst/>
            <a:ahLst/>
            <a:cxnLst/>
            <a:rect l="l" t="t" r="r" b="b"/>
            <a:pathLst>
              <a:path w="66675" h="83820">
                <a:moveTo>
                  <a:pt x="35318" y="0"/>
                </a:moveTo>
                <a:lnTo>
                  <a:pt x="31267" y="0"/>
                </a:lnTo>
                <a:lnTo>
                  <a:pt x="0" y="83667"/>
                </a:lnTo>
                <a:lnTo>
                  <a:pt x="7340" y="83667"/>
                </a:lnTo>
                <a:lnTo>
                  <a:pt x="15697" y="60629"/>
                </a:lnTo>
                <a:lnTo>
                  <a:pt x="57985" y="60629"/>
                </a:lnTo>
                <a:lnTo>
                  <a:pt x="55811" y="54813"/>
                </a:lnTo>
                <a:lnTo>
                  <a:pt x="17983" y="54813"/>
                </a:lnTo>
                <a:lnTo>
                  <a:pt x="27851" y="27470"/>
                </a:lnTo>
                <a:lnTo>
                  <a:pt x="30632" y="19621"/>
                </a:lnTo>
                <a:lnTo>
                  <a:pt x="32156" y="15557"/>
                </a:lnTo>
                <a:lnTo>
                  <a:pt x="33172" y="12395"/>
                </a:lnTo>
                <a:lnTo>
                  <a:pt x="39952" y="12395"/>
                </a:lnTo>
                <a:lnTo>
                  <a:pt x="35318" y="0"/>
                </a:lnTo>
                <a:close/>
              </a:path>
              <a:path w="66675" h="83820">
                <a:moveTo>
                  <a:pt x="57985" y="60629"/>
                </a:moveTo>
                <a:lnTo>
                  <a:pt x="50888" y="60629"/>
                </a:lnTo>
                <a:lnTo>
                  <a:pt x="59245" y="83667"/>
                </a:lnTo>
                <a:lnTo>
                  <a:pt x="66598" y="83667"/>
                </a:lnTo>
                <a:lnTo>
                  <a:pt x="57985" y="60629"/>
                </a:lnTo>
                <a:close/>
              </a:path>
              <a:path w="66675" h="83820">
                <a:moveTo>
                  <a:pt x="39952" y="12395"/>
                </a:moveTo>
                <a:lnTo>
                  <a:pt x="33426" y="12395"/>
                </a:lnTo>
                <a:lnTo>
                  <a:pt x="34569" y="15557"/>
                </a:lnTo>
                <a:lnTo>
                  <a:pt x="35953" y="19621"/>
                </a:lnTo>
                <a:lnTo>
                  <a:pt x="38735" y="27470"/>
                </a:lnTo>
                <a:lnTo>
                  <a:pt x="48615" y="54813"/>
                </a:lnTo>
                <a:lnTo>
                  <a:pt x="55811" y="54813"/>
                </a:lnTo>
                <a:lnTo>
                  <a:pt x="39952" y="12395"/>
                </a:lnTo>
                <a:close/>
              </a:path>
            </a:pathLst>
          </a:custGeom>
          <a:solidFill>
            <a:srgbClr val="EE79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62551" y="7007713"/>
            <a:ext cx="66675" cy="83820"/>
          </a:xfrm>
          <a:custGeom>
            <a:avLst/>
            <a:gdLst/>
            <a:ahLst/>
            <a:cxnLst/>
            <a:rect l="l" t="t" r="r" b="b"/>
            <a:pathLst>
              <a:path w="66675" h="83820">
                <a:moveTo>
                  <a:pt x="6210" y="0"/>
                </a:moveTo>
                <a:lnTo>
                  <a:pt x="0" y="0"/>
                </a:lnTo>
                <a:lnTo>
                  <a:pt x="0" y="83426"/>
                </a:lnTo>
                <a:lnTo>
                  <a:pt x="6705" y="83426"/>
                </a:lnTo>
                <a:lnTo>
                  <a:pt x="6571" y="14935"/>
                </a:lnTo>
                <a:lnTo>
                  <a:pt x="6451" y="10642"/>
                </a:lnTo>
                <a:lnTo>
                  <a:pt x="14241" y="10642"/>
                </a:lnTo>
                <a:lnTo>
                  <a:pt x="6210" y="0"/>
                </a:lnTo>
                <a:close/>
              </a:path>
              <a:path w="66675" h="83820">
                <a:moveTo>
                  <a:pt x="14241" y="10642"/>
                </a:moveTo>
                <a:lnTo>
                  <a:pt x="6705" y="10642"/>
                </a:lnTo>
                <a:lnTo>
                  <a:pt x="9626" y="14935"/>
                </a:lnTo>
                <a:lnTo>
                  <a:pt x="13677" y="20751"/>
                </a:lnTo>
                <a:lnTo>
                  <a:pt x="61150" y="83426"/>
                </a:lnTo>
                <a:lnTo>
                  <a:pt x="66344" y="83426"/>
                </a:lnTo>
                <a:lnTo>
                  <a:pt x="66344" y="71780"/>
                </a:lnTo>
                <a:lnTo>
                  <a:pt x="59626" y="71780"/>
                </a:lnTo>
                <a:lnTo>
                  <a:pt x="56638" y="67221"/>
                </a:lnTo>
                <a:lnTo>
                  <a:pt x="52412" y="61137"/>
                </a:lnTo>
                <a:lnTo>
                  <a:pt x="46329" y="53162"/>
                </a:lnTo>
                <a:lnTo>
                  <a:pt x="14241" y="10642"/>
                </a:lnTo>
                <a:close/>
              </a:path>
              <a:path w="66675" h="83820">
                <a:moveTo>
                  <a:pt x="66344" y="0"/>
                </a:moveTo>
                <a:lnTo>
                  <a:pt x="59626" y="0"/>
                </a:lnTo>
                <a:lnTo>
                  <a:pt x="59753" y="67221"/>
                </a:lnTo>
                <a:lnTo>
                  <a:pt x="59880" y="71780"/>
                </a:lnTo>
                <a:lnTo>
                  <a:pt x="66344" y="71780"/>
                </a:lnTo>
                <a:lnTo>
                  <a:pt x="66344" y="0"/>
                </a:lnTo>
                <a:close/>
              </a:path>
            </a:pathLst>
          </a:custGeom>
          <a:solidFill>
            <a:srgbClr val="EE79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45960" y="7007466"/>
            <a:ext cx="66675" cy="83820"/>
          </a:xfrm>
          <a:custGeom>
            <a:avLst/>
            <a:gdLst/>
            <a:ahLst/>
            <a:cxnLst/>
            <a:rect l="l" t="t" r="r" b="b"/>
            <a:pathLst>
              <a:path w="66675" h="83820">
                <a:moveTo>
                  <a:pt x="35318" y="0"/>
                </a:moveTo>
                <a:lnTo>
                  <a:pt x="31267" y="0"/>
                </a:lnTo>
                <a:lnTo>
                  <a:pt x="0" y="83667"/>
                </a:lnTo>
                <a:lnTo>
                  <a:pt x="7327" y="83667"/>
                </a:lnTo>
                <a:lnTo>
                  <a:pt x="15684" y="60629"/>
                </a:lnTo>
                <a:lnTo>
                  <a:pt x="57976" y="60629"/>
                </a:lnTo>
                <a:lnTo>
                  <a:pt x="55802" y="54813"/>
                </a:lnTo>
                <a:lnTo>
                  <a:pt x="17970" y="54813"/>
                </a:lnTo>
                <a:lnTo>
                  <a:pt x="27851" y="27470"/>
                </a:lnTo>
                <a:lnTo>
                  <a:pt x="30632" y="19621"/>
                </a:lnTo>
                <a:lnTo>
                  <a:pt x="32156" y="15557"/>
                </a:lnTo>
                <a:lnTo>
                  <a:pt x="33159" y="12395"/>
                </a:lnTo>
                <a:lnTo>
                  <a:pt x="39950" y="12395"/>
                </a:lnTo>
                <a:lnTo>
                  <a:pt x="35318" y="0"/>
                </a:lnTo>
                <a:close/>
              </a:path>
              <a:path w="66675" h="83820">
                <a:moveTo>
                  <a:pt x="57976" y="60629"/>
                </a:moveTo>
                <a:lnTo>
                  <a:pt x="50876" y="60629"/>
                </a:lnTo>
                <a:lnTo>
                  <a:pt x="59232" y="83667"/>
                </a:lnTo>
                <a:lnTo>
                  <a:pt x="66586" y="83667"/>
                </a:lnTo>
                <a:lnTo>
                  <a:pt x="57976" y="60629"/>
                </a:lnTo>
                <a:close/>
              </a:path>
              <a:path w="66675" h="83820">
                <a:moveTo>
                  <a:pt x="39950" y="12395"/>
                </a:moveTo>
                <a:lnTo>
                  <a:pt x="33413" y="12395"/>
                </a:lnTo>
                <a:lnTo>
                  <a:pt x="34556" y="15557"/>
                </a:lnTo>
                <a:lnTo>
                  <a:pt x="35940" y="19621"/>
                </a:lnTo>
                <a:lnTo>
                  <a:pt x="38734" y="27470"/>
                </a:lnTo>
                <a:lnTo>
                  <a:pt x="48602" y="54813"/>
                </a:lnTo>
                <a:lnTo>
                  <a:pt x="55802" y="54813"/>
                </a:lnTo>
                <a:lnTo>
                  <a:pt x="39950" y="12395"/>
                </a:lnTo>
                <a:close/>
              </a:path>
            </a:pathLst>
          </a:custGeom>
          <a:solidFill>
            <a:srgbClr val="EE79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05227" y="1697971"/>
            <a:ext cx="5984474" cy="2805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E7955"/>
                </a:solidFill>
                <a:latin typeface="Arial"/>
                <a:cs typeface="Arial"/>
              </a:rPr>
              <a:t>Действие: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buChar char="•"/>
              <a:tabLst>
                <a:tab pos="92710" algn="l"/>
              </a:tabLst>
            </a:pPr>
            <a:r>
              <a:rPr sz="1200" dirty="0">
                <a:latin typeface="Arial"/>
                <a:cs typeface="Arial"/>
              </a:rPr>
              <a:t>Повышает гладкость и эластичность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кожи;</a:t>
            </a:r>
          </a:p>
          <a:p>
            <a:pPr marL="12700" marR="1621790">
              <a:lnSpc>
                <a:spcPct val="100000"/>
              </a:lnSpc>
              <a:buChar char="•"/>
              <a:tabLst>
                <a:tab pos="92710" algn="l"/>
              </a:tabLst>
            </a:pPr>
            <a:r>
              <a:rPr sz="1200" dirty="0">
                <a:latin typeface="Arial"/>
                <a:cs typeface="Arial"/>
              </a:rPr>
              <a:t>Уменьшает «гусиные лапки» и глубину носогубных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складок  (натуральный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ботокс-эффект);</a:t>
            </a:r>
          </a:p>
          <a:p>
            <a:pPr marL="12700">
              <a:lnSpc>
                <a:spcPct val="100000"/>
              </a:lnSpc>
              <a:buChar char="•"/>
              <a:tabLst>
                <a:tab pos="92710" algn="l"/>
              </a:tabLst>
            </a:pPr>
            <a:r>
              <a:rPr sz="1200" dirty="0">
                <a:latin typeface="Arial"/>
                <a:cs typeface="Arial"/>
              </a:rPr>
              <a:t>Обновляет и выравнивает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кожу;</a:t>
            </a:r>
          </a:p>
          <a:p>
            <a:pPr marL="12700">
              <a:lnSpc>
                <a:spcPct val="100000"/>
              </a:lnSpc>
              <a:buChar char="•"/>
              <a:tabLst>
                <a:tab pos="92710" algn="l"/>
              </a:tabLst>
            </a:pPr>
            <a:r>
              <a:rPr sz="1200" dirty="0">
                <a:latin typeface="Arial"/>
                <a:cs typeface="Arial"/>
              </a:rPr>
              <a:t>Устраняет сухость и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шелушение.</a:t>
            </a:r>
          </a:p>
          <a:p>
            <a:pPr>
              <a:lnSpc>
                <a:spcPct val="100000"/>
              </a:lnSpc>
            </a:pPr>
            <a:endParaRPr sz="12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EE7955"/>
                </a:solidFill>
                <a:latin typeface="Arial"/>
                <a:cs typeface="Arial"/>
              </a:rPr>
              <a:t>Тип кожи: </a:t>
            </a:r>
            <a:r>
              <a:rPr sz="1200" dirty="0">
                <a:latin typeface="Arial"/>
                <a:cs typeface="Arial"/>
              </a:rPr>
              <a:t>любой с существующими или зарождающимися мимическими</a:t>
            </a:r>
            <a:r>
              <a:rPr sz="1200" spc="-9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морщинами.</a:t>
            </a: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200" dirty="0">
              <a:latin typeface="Arial"/>
              <a:cs typeface="Arial"/>
            </a:endParaRPr>
          </a:p>
          <a:p>
            <a:pPr marL="12700" marR="506730">
              <a:lnSpc>
                <a:spcPct val="100000"/>
              </a:lnSpc>
            </a:pPr>
            <a:r>
              <a:rPr sz="1200" b="1" dirty="0">
                <a:solidFill>
                  <a:srgbClr val="EE7955"/>
                </a:solidFill>
                <a:latin typeface="Arial"/>
                <a:cs typeface="Arial"/>
              </a:rPr>
              <a:t>Применение: </a:t>
            </a:r>
            <a:r>
              <a:rPr sz="1200" dirty="0">
                <a:latin typeface="Arial"/>
                <a:cs typeface="Arial"/>
              </a:rPr>
              <a:t>нанести утром и вечером на очищенную кожу лица и шеи</a:t>
            </a:r>
            <a:r>
              <a:rPr sz="1200" spc="-8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после  использования сыворотки Ma Jeunesse или любой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другой.</a:t>
            </a:r>
          </a:p>
          <a:p>
            <a:pPr>
              <a:lnSpc>
                <a:spcPct val="100000"/>
              </a:lnSpc>
            </a:pPr>
            <a:endParaRPr sz="1250" dirty="0">
              <a:latin typeface="Arial"/>
              <a:cs typeface="Arial"/>
            </a:endParaRPr>
          </a:p>
          <a:p>
            <a:pPr marL="12700" marR="1391285">
              <a:lnSpc>
                <a:spcPct val="100000"/>
              </a:lnSpc>
            </a:pPr>
            <a:r>
              <a:rPr sz="1200" b="1" dirty="0">
                <a:solidFill>
                  <a:srgbClr val="EE7955"/>
                </a:solidFill>
                <a:latin typeface="Arial"/>
                <a:cs typeface="Arial"/>
              </a:rPr>
              <a:t>Активные компоненты: </a:t>
            </a:r>
            <a:r>
              <a:rPr sz="1200" dirty="0">
                <a:latin typeface="Arial"/>
                <a:cs typeface="Arial"/>
              </a:rPr>
              <a:t>Витамин А, аргирелин</a:t>
            </a:r>
            <a:r>
              <a:rPr sz="1200" spc="-8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(гексапептид-8),  масло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подсолнечника.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489701" y="5903487"/>
            <a:ext cx="129315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Объем: 50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мл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05226" y="4787746"/>
            <a:ext cx="1412473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dirty="0">
                <a:latin typeface="Arial"/>
                <a:cs typeface="Arial"/>
              </a:rPr>
              <a:t>* [Ай </a:t>
            </a:r>
            <a:r>
              <a:rPr sz="1300" spc="-5" dirty="0">
                <a:latin typeface="Arial"/>
                <a:cs typeface="Arial"/>
              </a:rPr>
              <a:t>де</a:t>
            </a:r>
            <a:r>
              <a:rPr sz="1300" spc="-10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лямур]</a:t>
            </a:r>
          </a:p>
        </p:txBody>
      </p:sp>
      <p:sp>
        <p:nvSpPr>
          <p:cNvPr id="13" name="object 13"/>
          <p:cNvSpPr/>
          <p:nvPr/>
        </p:nvSpPr>
        <p:spPr>
          <a:xfrm>
            <a:off x="3073399" y="4411438"/>
            <a:ext cx="2767966" cy="2805255"/>
          </a:xfrm>
          <a:custGeom>
            <a:avLst/>
            <a:gdLst/>
            <a:ahLst/>
            <a:cxnLst/>
            <a:rect l="l" t="t" r="r" b="b"/>
            <a:pathLst>
              <a:path w="2679700" h="2679700">
                <a:moveTo>
                  <a:pt x="1339850" y="0"/>
                </a:moveTo>
                <a:lnTo>
                  <a:pt x="1291793" y="845"/>
                </a:lnTo>
                <a:lnTo>
                  <a:pt x="1244163" y="3364"/>
                </a:lnTo>
                <a:lnTo>
                  <a:pt x="1196986" y="7526"/>
                </a:lnTo>
                <a:lnTo>
                  <a:pt x="1150292" y="13305"/>
                </a:lnTo>
                <a:lnTo>
                  <a:pt x="1104109" y="20671"/>
                </a:lnTo>
                <a:lnTo>
                  <a:pt x="1058464" y="29596"/>
                </a:lnTo>
                <a:lnTo>
                  <a:pt x="1013387" y="40052"/>
                </a:lnTo>
                <a:lnTo>
                  <a:pt x="968905" y="52011"/>
                </a:lnTo>
                <a:lnTo>
                  <a:pt x="925048" y="65444"/>
                </a:lnTo>
                <a:lnTo>
                  <a:pt x="881842" y="80323"/>
                </a:lnTo>
                <a:lnTo>
                  <a:pt x="839318" y="96619"/>
                </a:lnTo>
                <a:lnTo>
                  <a:pt x="797502" y="114304"/>
                </a:lnTo>
                <a:lnTo>
                  <a:pt x="756424" y="133351"/>
                </a:lnTo>
                <a:lnTo>
                  <a:pt x="716112" y="153730"/>
                </a:lnTo>
                <a:lnTo>
                  <a:pt x="676593" y="175413"/>
                </a:lnTo>
                <a:lnTo>
                  <a:pt x="637897" y="198372"/>
                </a:lnTo>
                <a:lnTo>
                  <a:pt x="600052" y="222578"/>
                </a:lnTo>
                <a:lnTo>
                  <a:pt x="563086" y="248004"/>
                </a:lnTo>
                <a:lnTo>
                  <a:pt x="527027" y="274621"/>
                </a:lnTo>
                <a:lnTo>
                  <a:pt x="491904" y="302399"/>
                </a:lnTo>
                <a:lnTo>
                  <a:pt x="457745" y="331313"/>
                </a:lnTo>
                <a:lnTo>
                  <a:pt x="424578" y="361332"/>
                </a:lnTo>
                <a:lnTo>
                  <a:pt x="392433" y="392428"/>
                </a:lnTo>
                <a:lnTo>
                  <a:pt x="361336" y="424573"/>
                </a:lnTo>
                <a:lnTo>
                  <a:pt x="331317" y="457740"/>
                </a:lnTo>
                <a:lnTo>
                  <a:pt x="302404" y="491899"/>
                </a:lnTo>
                <a:lnTo>
                  <a:pt x="274624" y="527021"/>
                </a:lnTo>
                <a:lnTo>
                  <a:pt x="248008" y="563080"/>
                </a:lnTo>
                <a:lnTo>
                  <a:pt x="222582" y="600046"/>
                </a:lnTo>
                <a:lnTo>
                  <a:pt x="198375" y="637892"/>
                </a:lnTo>
                <a:lnTo>
                  <a:pt x="175416" y="676588"/>
                </a:lnTo>
                <a:lnTo>
                  <a:pt x="153732" y="716106"/>
                </a:lnTo>
                <a:lnTo>
                  <a:pt x="133353" y="756419"/>
                </a:lnTo>
                <a:lnTo>
                  <a:pt x="114306" y="797497"/>
                </a:lnTo>
                <a:lnTo>
                  <a:pt x="96621" y="839313"/>
                </a:lnTo>
                <a:lnTo>
                  <a:pt x="80324" y="881837"/>
                </a:lnTo>
                <a:lnTo>
                  <a:pt x="65445" y="925043"/>
                </a:lnTo>
                <a:lnTo>
                  <a:pt x="52012" y="968901"/>
                </a:lnTo>
                <a:lnTo>
                  <a:pt x="40053" y="1013383"/>
                </a:lnTo>
                <a:lnTo>
                  <a:pt x="29597" y="1058460"/>
                </a:lnTo>
                <a:lnTo>
                  <a:pt x="20671" y="1104105"/>
                </a:lnTo>
                <a:lnTo>
                  <a:pt x="13305" y="1150289"/>
                </a:lnTo>
                <a:lnTo>
                  <a:pt x="7526" y="1196984"/>
                </a:lnTo>
                <a:lnTo>
                  <a:pt x="3364" y="1244161"/>
                </a:lnTo>
                <a:lnTo>
                  <a:pt x="845" y="1291793"/>
                </a:lnTo>
                <a:lnTo>
                  <a:pt x="0" y="1339850"/>
                </a:lnTo>
                <a:lnTo>
                  <a:pt x="845" y="1387906"/>
                </a:lnTo>
                <a:lnTo>
                  <a:pt x="3364" y="1435536"/>
                </a:lnTo>
                <a:lnTo>
                  <a:pt x="7526" y="1482713"/>
                </a:lnTo>
                <a:lnTo>
                  <a:pt x="13305" y="1529407"/>
                </a:lnTo>
                <a:lnTo>
                  <a:pt x="20671" y="1575590"/>
                </a:lnTo>
                <a:lnTo>
                  <a:pt x="29597" y="1621235"/>
                </a:lnTo>
                <a:lnTo>
                  <a:pt x="40053" y="1666312"/>
                </a:lnTo>
                <a:lnTo>
                  <a:pt x="52012" y="1710794"/>
                </a:lnTo>
                <a:lnTo>
                  <a:pt x="65445" y="1754651"/>
                </a:lnTo>
                <a:lnTo>
                  <a:pt x="80324" y="1797857"/>
                </a:lnTo>
                <a:lnTo>
                  <a:pt x="96621" y="1840381"/>
                </a:lnTo>
                <a:lnTo>
                  <a:pt x="114306" y="1882197"/>
                </a:lnTo>
                <a:lnTo>
                  <a:pt x="133353" y="1923275"/>
                </a:lnTo>
                <a:lnTo>
                  <a:pt x="153732" y="1963587"/>
                </a:lnTo>
                <a:lnTo>
                  <a:pt x="175416" y="2003106"/>
                </a:lnTo>
                <a:lnTo>
                  <a:pt x="198375" y="2041802"/>
                </a:lnTo>
                <a:lnTo>
                  <a:pt x="222582" y="2079647"/>
                </a:lnTo>
                <a:lnTo>
                  <a:pt x="248008" y="2116613"/>
                </a:lnTo>
                <a:lnTo>
                  <a:pt x="274624" y="2152672"/>
                </a:lnTo>
                <a:lnTo>
                  <a:pt x="302404" y="2187795"/>
                </a:lnTo>
                <a:lnTo>
                  <a:pt x="331317" y="2221954"/>
                </a:lnTo>
                <a:lnTo>
                  <a:pt x="361336" y="2255121"/>
                </a:lnTo>
                <a:lnTo>
                  <a:pt x="392433" y="2287266"/>
                </a:lnTo>
                <a:lnTo>
                  <a:pt x="424578" y="2318363"/>
                </a:lnTo>
                <a:lnTo>
                  <a:pt x="457745" y="2348382"/>
                </a:lnTo>
                <a:lnTo>
                  <a:pt x="491904" y="2377295"/>
                </a:lnTo>
                <a:lnTo>
                  <a:pt x="527027" y="2405075"/>
                </a:lnTo>
                <a:lnTo>
                  <a:pt x="563086" y="2431691"/>
                </a:lnTo>
                <a:lnTo>
                  <a:pt x="600052" y="2457117"/>
                </a:lnTo>
                <a:lnTo>
                  <a:pt x="637897" y="2481324"/>
                </a:lnTo>
                <a:lnTo>
                  <a:pt x="676593" y="2504283"/>
                </a:lnTo>
                <a:lnTo>
                  <a:pt x="716112" y="2525967"/>
                </a:lnTo>
                <a:lnTo>
                  <a:pt x="756424" y="2546346"/>
                </a:lnTo>
                <a:lnTo>
                  <a:pt x="797502" y="2565393"/>
                </a:lnTo>
                <a:lnTo>
                  <a:pt x="839318" y="2583078"/>
                </a:lnTo>
                <a:lnTo>
                  <a:pt x="881842" y="2599375"/>
                </a:lnTo>
                <a:lnTo>
                  <a:pt x="925048" y="2614254"/>
                </a:lnTo>
                <a:lnTo>
                  <a:pt x="968905" y="2627687"/>
                </a:lnTo>
                <a:lnTo>
                  <a:pt x="1013387" y="2639646"/>
                </a:lnTo>
                <a:lnTo>
                  <a:pt x="1058464" y="2650102"/>
                </a:lnTo>
                <a:lnTo>
                  <a:pt x="1104109" y="2659028"/>
                </a:lnTo>
                <a:lnTo>
                  <a:pt x="1150292" y="2666394"/>
                </a:lnTo>
                <a:lnTo>
                  <a:pt x="1196986" y="2672173"/>
                </a:lnTo>
                <a:lnTo>
                  <a:pt x="1244163" y="2676335"/>
                </a:lnTo>
                <a:lnTo>
                  <a:pt x="1291793" y="2678854"/>
                </a:lnTo>
                <a:lnTo>
                  <a:pt x="1339850" y="2679700"/>
                </a:lnTo>
                <a:lnTo>
                  <a:pt x="1387906" y="2678854"/>
                </a:lnTo>
                <a:lnTo>
                  <a:pt x="1435536" y="2676335"/>
                </a:lnTo>
                <a:lnTo>
                  <a:pt x="1482713" y="2672173"/>
                </a:lnTo>
                <a:lnTo>
                  <a:pt x="1529407" y="2666394"/>
                </a:lnTo>
                <a:lnTo>
                  <a:pt x="1575590" y="2659028"/>
                </a:lnTo>
                <a:lnTo>
                  <a:pt x="1621235" y="2650102"/>
                </a:lnTo>
                <a:lnTo>
                  <a:pt x="1666312" y="2639646"/>
                </a:lnTo>
                <a:lnTo>
                  <a:pt x="1710794" y="2627687"/>
                </a:lnTo>
                <a:lnTo>
                  <a:pt x="1754651" y="2614254"/>
                </a:lnTo>
                <a:lnTo>
                  <a:pt x="1797857" y="2599375"/>
                </a:lnTo>
                <a:lnTo>
                  <a:pt x="1840381" y="2583078"/>
                </a:lnTo>
                <a:lnTo>
                  <a:pt x="1882197" y="2565393"/>
                </a:lnTo>
                <a:lnTo>
                  <a:pt x="1923275" y="2546346"/>
                </a:lnTo>
                <a:lnTo>
                  <a:pt x="1963587" y="2525967"/>
                </a:lnTo>
                <a:lnTo>
                  <a:pt x="2003106" y="2504283"/>
                </a:lnTo>
                <a:lnTo>
                  <a:pt x="2041802" y="2481324"/>
                </a:lnTo>
                <a:lnTo>
                  <a:pt x="2079647" y="2457117"/>
                </a:lnTo>
                <a:lnTo>
                  <a:pt x="2116613" y="2431691"/>
                </a:lnTo>
                <a:lnTo>
                  <a:pt x="2152672" y="2405075"/>
                </a:lnTo>
                <a:lnTo>
                  <a:pt x="2187795" y="2377295"/>
                </a:lnTo>
                <a:lnTo>
                  <a:pt x="2221954" y="2348382"/>
                </a:lnTo>
                <a:lnTo>
                  <a:pt x="2255121" y="2318363"/>
                </a:lnTo>
                <a:lnTo>
                  <a:pt x="2287266" y="2287266"/>
                </a:lnTo>
                <a:lnTo>
                  <a:pt x="2318363" y="2255121"/>
                </a:lnTo>
                <a:lnTo>
                  <a:pt x="2348382" y="2221954"/>
                </a:lnTo>
                <a:lnTo>
                  <a:pt x="2377295" y="2187795"/>
                </a:lnTo>
                <a:lnTo>
                  <a:pt x="2405075" y="2152672"/>
                </a:lnTo>
                <a:lnTo>
                  <a:pt x="2431691" y="2116613"/>
                </a:lnTo>
                <a:lnTo>
                  <a:pt x="2457117" y="2079647"/>
                </a:lnTo>
                <a:lnTo>
                  <a:pt x="2481324" y="2041802"/>
                </a:lnTo>
                <a:lnTo>
                  <a:pt x="2504283" y="2003106"/>
                </a:lnTo>
                <a:lnTo>
                  <a:pt x="2525967" y="1963587"/>
                </a:lnTo>
                <a:lnTo>
                  <a:pt x="2546346" y="1923275"/>
                </a:lnTo>
                <a:lnTo>
                  <a:pt x="2565393" y="1882197"/>
                </a:lnTo>
                <a:lnTo>
                  <a:pt x="2583078" y="1840381"/>
                </a:lnTo>
                <a:lnTo>
                  <a:pt x="2599375" y="1797857"/>
                </a:lnTo>
                <a:lnTo>
                  <a:pt x="2614254" y="1754651"/>
                </a:lnTo>
                <a:lnTo>
                  <a:pt x="2627687" y="1710794"/>
                </a:lnTo>
                <a:lnTo>
                  <a:pt x="2639646" y="1666312"/>
                </a:lnTo>
                <a:lnTo>
                  <a:pt x="2650102" y="1621235"/>
                </a:lnTo>
                <a:lnTo>
                  <a:pt x="2659028" y="1575590"/>
                </a:lnTo>
                <a:lnTo>
                  <a:pt x="2666394" y="1529407"/>
                </a:lnTo>
                <a:lnTo>
                  <a:pt x="2672173" y="1482713"/>
                </a:lnTo>
                <a:lnTo>
                  <a:pt x="2676335" y="1435536"/>
                </a:lnTo>
                <a:lnTo>
                  <a:pt x="2678854" y="1387906"/>
                </a:lnTo>
                <a:lnTo>
                  <a:pt x="2679700" y="1339850"/>
                </a:lnTo>
                <a:lnTo>
                  <a:pt x="2678854" y="1291793"/>
                </a:lnTo>
                <a:lnTo>
                  <a:pt x="2676335" y="1244161"/>
                </a:lnTo>
                <a:lnTo>
                  <a:pt x="2672173" y="1196984"/>
                </a:lnTo>
                <a:lnTo>
                  <a:pt x="2666394" y="1150289"/>
                </a:lnTo>
                <a:lnTo>
                  <a:pt x="2659028" y="1104105"/>
                </a:lnTo>
                <a:lnTo>
                  <a:pt x="2650102" y="1058460"/>
                </a:lnTo>
                <a:lnTo>
                  <a:pt x="2639646" y="1013383"/>
                </a:lnTo>
                <a:lnTo>
                  <a:pt x="2627687" y="968901"/>
                </a:lnTo>
                <a:lnTo>
                  <a:pt x="2614254" y="925043"/>
                </a:lnTo>
                <a:lnTo>
                  <a:pt x="2599375" y="881837"/>
                </a:lnTo>
                <a:lnTo>
                  <a:pt x="2583078" y="839313"/>
                </a:lnTo>
                <a:lnTo>
                  <a:pt x="2565393" y="797497"/>
                </a:lnTo>
                <a:lnTo>
                  <a:pt x="2546346" y="756419"/>
                </a:lnTo>
                <a:lnTo>
                  <a:pt x="2525967" y="716106"/>
                </a:lnTo>
                <a:lnTo>
                  <a:pt x="2504283" y="676588"/>
                </a:lnTo>
                <a:lnTo>
                  <a:pt x="2481324" y="637892"/>
                </a:lnTo>
                <a:lnTo>
                  <a:pt x="2457117" y="600046"/>
                </a:lnTo>
                <a:lnTo>
                  <a:pt x="2431691" y="563080"/>
                </a:lnTo>
                <a:lnTo>
                  <a:pt x="2405075" y="527021"/>
                </a:lnTo>
                <a:lnTo>
                  <a:pt x="2377295" y="491899"/>
                </a:lnTo>
                <a:lnTo>
                  <a:pt x="2348382" y="457740"/>
                </a:lnTo>
                <a:lnTo>
                  <a:pt x="2318363" y="424573"/>
                </a:lnTo>
                <a:lnTo>
                  <a:pt x="2287266" y="392428"/>
                </a:lnTo>
                <a:lnTo>
                  <a:pt x="2255121" y="361332"/>
                </a:lnTo>
                <a:lnTo>
                  <a:pt x="2221954" y="331313"/>
                </a:lnTo>
                <a:lnTo>
                  <a:pt x="2187795" y="302399"/>
                </a:lnTo>
                <a:lnTo>
                  <a:pt x="2152672" y="274621"/>
                </a:lnTo>
                <a:lnTo>
                  <a:pt x="2116613" y="248004"/>
                </a:lnTo>
                <a:lnTo>
                  <a:pt x="2079647" y="222578"/>
                </a:lnTo>
                <a:lnTo>
                  <a:pt x="2041802" y="198372"/>
                </a:lnTo>
                <a:lnTo>
                  <a:pt x="2003106" y="175413"/>
                </a:lnTo>
                <a:lnTo>
                  <a:pt x="1963587" y="153730"/>
                </a:lnTo>
                <a:lnTo>
                  <a:pt x="1923275" y="133351"/>
                </a:lnTo>
                <a:lnTo>
                  <a:pt x="1882197" y="114304"/>
                </a:lnTo>
                <a:lnTo>
                  <a:pt x="1840381" y="96619"/>
                </a:lnTo>
                <a:lnTo>
                  <a:pt x="1797857" y="80323"/>
                </a:lnTo>
                <a:lnTo>
                  <a:pt x="1754651" y="65444"/>
                </a:lnTo>
                <a:lnTo>
                  <a:pt x="1710794" y="52011"/>
                </a:lnTo>
                <a:lnTo>
                  <a:pt x="1666312" y="40052"/>
                </a:lnTo>
                <a:lnTo>
                  <a:pt x="1621235" y="29596"/>
                </a:lnTo>
                <a:lnTo>
                  <a:pt x="1575590" y="20671"/>
                </a:lnTo>
                <a:lnTo>
                  <a:pt x="1529407" y="13305"/>
                </a:lnTo>
                <a:lnTo>
                  <a:pt x="1482713" y="7526"/>
                </a:lnTo>
                <a:lnTo>
                  <a:pt x="1435536" y="3364"/>
                </a:lnTo>
                <a:lnTo>
                  <a:pt x="1387906" y="845"/>
                </a:lnTo>
                <a:lnTo>
                  <a:pt x="1339850" y="0"/>
                </a:lnTo>
                <a:close/>
              </a:path>
            </a:pathLst>
          </a:custGeom>
          <a:solidFill>
            <a:srgbClr val="EE79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136900" y="4687658"/>
            <a:ext cx="2476364" cy="1893467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70"/>
              </a:spcBef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БЬЮТИ-ЗАМЕТКИ</a:t>
            </a:r>
            <a:endParaRPr sz="12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55"/>
              </a:spcBef>
            </a:pP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Витамин А</a:t>
            </a:r>
            <a:r>
              <a:rPr sz="10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(ретинол):</a:t>
            </a:r>
            <a:endParaRPr sz="1000" dirty="0">
              <a:latin typeface="Arial"/>
              <a:cs typeface="Arial"/>
            </a:endParaRPr>
          </a:p>
          <a:p>
            <a:pPr marL="396875" marR="389255" algn="ctr">
              <a:lnSpc>
                <a:spcPct val="100000"/>
              </a:lnSpc>
              <a:buChar char="•"/>
              <a:tabLst>
                <a:tab pos="463550" algn="l"/>
              </a:tabLst>
            </a:pP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Способствует</a:t>
            </a:r>
            <a:r>
              <a:rPr sz="10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уменьшению  пигментных</a:t>
            </a:r>
            <a:r>
              <a:rPr sz="10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пятен;</a:t>
            </a:r>
            <a:endParaRPr sz="1000" dirty="0">
              <a:latin typeface="Arial"/>
              <a:cs typeface="Arial"/>
            </a:endParaRPr>
          </a:p>
          <a:p>
            <a:pPr marL="12700" marR="5080" indent="153035" algn="ctr">
              <a:lnSpc>
                <a:spcPct val="100000"/>
              </a:lnSpc>
              <a:buChar char="•"/>
              <a:tabLst>
                <a:tab pos="233045" algn="l"/>
              </a:tabLst>
            </a:pP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Блокирует ферменты, разрушающие  коллаген и</a:t>
            </a:r>
            <a:r>
              <a:rPr sz="10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предотвращает</a:t>
            </a:r>
            <a:r>
              <a:rPr sz="1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окислительный  стресс.</a:t>
            </a:r>
            <a:endParaRPr sz="10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Масло</a:t>
            </a:r>
            <a:r>
              <a:rPr sz="10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подсолнечника:</a:t>
            </a:r>
            <a:endParaRPr sz="1000" dirty="0">
              <a:latin typeface="Arial"/>
              <a:cs typeface="Arial"/>
            </a:endParaRPr>
          </a:p>
          <a:p>
            <a:pPr marL="209550" indent="-66675" algn="ctr">
              <a:lnSpc>
                <a:spcPct val="100000"/>
              </a:lnSpc>
              <a:buChar char="•"/>
              <a:tabLst>
                <a:tab pos="209550" algn="l"/>
              </a:tabLst>
            </a:pP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Разглаживает неглубокие</a:t>
            </a:r>
            <a:r>
              <a:rPr sz="10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морщинки;</a:t>
            </a:r>
            <a:endParaRPr sz="1000" dirty="0">
              <a:latin typeface="Arial"/>
              <a:cs typeface="Arial"/>
            </a:endParaRPr>
          </a:p>
          <a:p>
            <a:pPr marL="198120" indent="-66675" algn="ctr">
              <a:lnSpc>
                <a:spcPct val="100000"/>
              </a:lnSpc>
              <a:buChar char="•"/>
              <a:tabLst>
                <a:tab pos="198755" algn="l"/>
              </a:tabLst>
            </a:pP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Делает кожу более мягкой и</a:t>
            </a:r>
            <a:r>
              <a:rPr sz="10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упругой;</a:t>
            </a:r>
            <a:endParaRPr sz="1000" dirty="0">
              <a:latin typeface="Arial"/>
              <a:cs typeface="Arial"/>
            </a:endParaRPr>
          </a:p>
          <a:p>
            <a:pPr marL="331470" lvl="1" indent="-66675" algn="ctr">
              <a:lnSpc>
                <a:spcPct val="100000"/>
              </a:lnSpc>
              <a:buChar char="•"/>
              <a:tabLst>
                <a:tab pos="332105" algn="l"/>
              </a:tabLst>
            </a:pP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Устраняет шелушение и</a:t>
            </a:r>
            <a:r>
              <a:rPr sz="10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сухость.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682749" y="375864"/>
            <a:ext cx="1580407" cy="5836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68232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92003" cy="75590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5226" y="368296"/>
            <a:ext cx="5146273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Arial"/>
                <a:cs typeface="Arial"/>
              </a:rPr>
              <a:t>Клеточное</a:t>
            </a:r>
            <a:r>
              <a:rPr spc="-10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восстановление</a:t>
            </a:r>
          </a:p>
          <a:p>
            <a:pPr marL="12700">
              <a:lnSpc>
                <a:spcPct val="100000"/>
              </a:lnSpc>
            </a:pPr>
            <a:r>
              <a:rPr b="0" i="1" dirty="0">
                <a:solidFill>
                  <a:srgbClr val="EE7955"/>
                </a:solidFill>
                <a:latin typeface="Arial"/>
                <a:cs typeface="Arial"/>
              </a:rPr>
              <a:t>Крем Beauté Eternelle* / Вечная</a:t>
            </a:r>
            <a:r>
              <a:rPr b="0" i="1" spc="-100" dirty="0">
                <a:solidFill>
                  <a:srgbClr val="EE7955"/>
                </a:solidFill>
                <a:latin typeface="Arial"/>
                <a:cs typeface="Arial"/>
              </a:rPr>
              <a:t> </a:t>
            </a:r>
            <a:r>
              <a:rPr b="0" i="1" dirty="0">
                <a:solidFill>
                  <a:srgbClr val="EE7955"/>
                </a:solidFill>
                <a:latin typeface="Arial"/>
                <a:cs typeface="Arial"/>
              </a:rPr>
              <a:t>красота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5227" y="1008376"/>
            <a:ext cx="473709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latin typeface="Arial"/>
                <a:cs typeface="Arial"/>
              </a:rPr>
              <a:t>40+</a:t>
            </a:r>
          </a:p>
        </p:txBody>
      </p:sp>
      <p:sp>
        <p:nvSpPr>
          <p:cNvPr id="5" name="object 5"/>
          <p:cNvSpPr/>
          <p:nvPr/>
        </p:nvSpPr>
        <p:spPr>
          <a:xfrm>
            <a:off x="517927" y="6333750"/>
            <a:ext cx="1231378" cy="5953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54872" y="7007709"/>
            <a:ext cx="57785" cy="83820"/>
          </a:xfrm>
          <a:custGeom>
            <a:avLst/>
            <a:gdLst/>
            <a:ahLst/>
            <a:cxnLst/>
            <a:rect l="l" t="t" r="r" b="b"/>
            <a:pathLst>
              <a:path w="57784" h="83820">
                <a:moveTo>
                  <a:pt x="30632" y="5829"/>
                </a:moveTo>
                <a:lnTo>
                  <a:pt x="23926" y="5829"/>
                </a:lnTo>
                <a:lnTo>
                  <a:pt x="23926" y="83426"/>
                </a:lnTo>
                <a:lnTo>
                  <a:pt x="30632" y="83426"/>
                </a:lnTo>
                <a:lnTo>
                  <a:pt x="30632" y="5829"/>
                </a:lnTo>
                <a:close/>
              </a:path>
              <a:path w="57784" h="83820">
                <a:moveTo>
                  <a:pt x="57226" y="0"/>
                </a:moveTo>
                <a:lnTo>
                  <a:pt x="0" y="0"/>
                </a:lnTo>
                <a:lnTo>
                  <a:pt x="0" y="5829"/>
                </a:lnTo>
                <a:lnTo>
                  <a:pt x="54686" y="5829"/>
                </a:lnTo>
                <a:lnTo>
                  <a:pt x="57226" y="0"/>
                </a:lnTo>
                <a:close/>
              </a:path>
            </a:pathLst>
          </a:custGeom>
          <a:solidFill>
            <a:srgbClr val="EE79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27013" y="7007709"/>
            <a:ext cx="38735" cy="83820"/>
          </a:xfrm>
          <a:custGeom>
            <a:avLst/>
            <a:gdLst/>
            <a:ahLst/>
            <a:cxnLst/>
            <a:rect l="l" t="t" r="r" b="b"/>
            <a:pathLst>
              <a:path w="38734" h="83820">
                <a:moveTo>
                  <a:pt x="37719" y="0"/>
                </a:moveTo>
                <a:lnTo>
                  <a:pt x="0" y="0"/>
                </a:lnTo>
                <a:lnTo>
                  <a:pt x="0" y="83426"/>
                </a:lnTo>
                <a:lnTo>
                  <a:pt x="38735" y="83426"/>
                </a:lnTo>
                <a:lnTo>
                  <a:pt x="38735" y="77596"/>
                </a:lnTo>
                <a:lnTo>
                  <a:pt x="6705" y="77596"/>
                </a:lnTo>
                <a:lnTo>
                  <a:pt x="6705" y="43548"/>
                </a:lnTo>
                <a:lnTo>
                  <a:pt x="34556" y="43548"/>
                </a:lnTo>
                <a:lnTo>
                  <a:pt x="34556" y="37731"/>
                </a:lnTo>
                <a:lnTo>
                  <a:pt x="6705" y="37731"/>
                </a:lnTo>
                <a:lnTo>
                  <a:pt x="6705" y="5829"/>
                </a:lnTo>
                <a:lnTo>
                  <a:pt x="35191" y="5829"/>
                </a:lnTo>
                <a:lnTo>
                  <a:pt x="37719" y="0"/>
                </a:lnTo>
                <a:close/>
              </a:path>
            </a:pathLst>
          </a:custGeom>
          <a:solidFill>
            <a:srgbClr val="EE79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78894" y="7007466"/>
            <a:ext cx="66675" cy="83820"/>
          </a:xfrm>
          <a:custGeom>
            <a:avLst/>
            <a:gdLst/>
            <a:ahLst/>
            <a:cxnLst/>
            <a:rect l="l" t="t" r="r" b="b"/>
            <a:pathLst>
              <a:path w="66675" h="83820">
                <a:moveTo>
                  <a:pt x="35318" y="0"/>
                </a:moveTo>
                <a:lnTo>
                  <a:pt x="31267" y="0"/>
                </a:lnTo>
                <a:lnTo>
                  <a:pt x="0" y="83667"/>
                </a:lnTo>
                <a:lnTo>
                  <a:pt x="7340" y="83667"/>
                </a:lnTo>
                <a:lnTo>
                  <a:pt x="15697" y="60629"/>
                </a:lnTo>
                <a:lnTo>
                  <a:pt x="57985" y="60629"/>
                </a:lnTo>
                <a:lnTo>
                  <a:pt x="55811" y="54813"/>
                </a:lnTo>
                <a:lnTo>
                  <a:pt x="17983" y="54813"/>
                </a:lnTo>
                <a:lnTo>
                  <a:pt x="27851" y="27470"/>
                </a:lnTo>
                <a:lnTo>
                  <a:pt x="30632" y="19621"/>
                </a:lnTo>
                <a:lnTo>
                  <a:pt x="32156" y="15557"/>
                </a:lnTo>
                <a:lnTo>
                  <a:pt x="33172" y="12395"/>
                </a:lnTo>
                <a:lnTo>
                  <a:pt x="39952" y="12395"/>
                </a:lnTo>
                <a:lnTo>
                  <a:pt x="35318" y="0"/>
                </a:lnTo>
                <a:close/>
              </a:path>
              <a:path w="66675" h="83820">
                <a:moveTo>
                  <a:pt x="57985" y="60629"/>
                </a:moveTo>
                <a:lnTo>
                  <a:pt x="50888" y="60629"/>
                </a:lnTo>
                <a:lnTo>
                  <a:pt x="59245" y="83667"/>
                </a:lnTo>
                <a:lnTo>
                  <a:pt x="66598" y="83667"/>
                </a:lnTo>
                <a:lnTo>
                  <a:pt x="57985" y="60629"/>
                </a:lnTo>
                <a:close/>
              </a:path>
              <a:path w="66675" h="83820">
                <a:moveTo>
                  <a:pt x="39952" y="12395"/>
                </a:moveTo>
                <a:lnTo>
                  <a:pt x="33426" y="12395"/>
                </a:lnTo>
                <a:lnTo>
                  <a:pt x="34569" y="15557"/>
                </a:lnTo>
                <a:lnTo>
                  <a:pt x="35953" y="19621"/>
                </a:lnTo>
                <a:lnTo>
                  <a:pt x="38735" y="27470"/>
                </a:lnTo>
                <a:lnTo>
                  <a:pt x="48615" y="54813"/>
                </a:lnTo>
                <a:lnTo>
                  <a:pt x="55811" y="54813"/>
                </a:lnTo>
                <a:lnTo>
                  <a:pt x="39952" y="12395"/>
                </a:lnTo>
                <a:close/>
              </a:path>
            </a:pathLst>
          </a:custGeom>
          <a:solidFill>
            <a:srgbClr val="EE79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62551" y="7007713"/>
            <a:ext cx="66675" cy="83820"/>
          </a:xfrm>
          <a:custGeom>
            <a:avLst/>
            <a:gdLst/>
            <a:ahLst/>
            <a:cxnLst/>
            <a:rect l="l" t="t" r="r" b="b"/>
            <a:pathLst>
              <a:path w="66675" h="83820">
                <a:moveTo>
                  <a:pt x="6210" y="0"/>
                </a:moveTo>
                <a:lnTo>
                  <a:pt x="0" y="0"/>
                </a:lnTo>
                <a:lnTo>
                  <a:pt x="0" y="83426"/>
                </a:lnTo>
                <a:lnTo>
                  <a:pt x="6705" y="83426"/>
                </a:lnTo>
                <a:lnTo>
                  <a:pt x="6571" y="14935"/>
                </a:lnTo>
                <a:lnTo>
                  <a:pt x="6451" y="10642"/>
                </a:lnTo>
                <a:lnTo>
                  <a:pt x="14241" y="10642"/>
                </a:lnTo>
                <a:lnTo>
                  <a:pt x="6210" y="0"/>
                </a:lnTo>
                <a:close/>
              </a:path>
              <a:path w="66675" h="83820">
                <a:moveTo>
                  <a:pt x="14241" y="10642"/>
                </a:moveTo>
                <a:lnTo>
                  <a:pt x="6705" y="10642"/>
                </a:lnTo>
                <a:lnTo>
                  <a:pt x="9626" y="14935"/>
                </a:lnTo>
                <a:lnTo>
                  <a:pt x="13677" y="20751"/>
                </a:lnTo>
                <a:lnTo>
                  <a:pt x="61150" y="83426"/>
                </a:lnTo>
                <a:lnTo>
                  <a:pt x="66344" y="83426"/>
                </a:lnTo>
                <a:lnTo>
                  <a:pt x="66344" y="71780"/>
                </a:lnTo>
                <a:lnTo>
                  <a:pt x="59626" y="71780"/>
                </a:lnTo>
                <a:lnTo>
                  <a:pt x="56638" y="67221"/>
                </a:lnTo>
                <a:lnTo>
                  <a:pt x="52412" y="61137"/>
                </a:lnTo>
                <a:lnTo>
                  <a:pt x="46329" y="53162"/>
                </a:lnTo>
                <a:lnTo>
                  <a:pt x="14241" y="10642"/>
                </a:lnTo>
                <a:close/>
              </a:path>
              <a:path w="66675" h="83820">
                <a:moveTo>
                  <a:pt x="66344" y="0"/>
                </a:moveTo>
                <a:lnTo>
                  <a:pt x="59626" y="0"/>
                </a:lnTo>
                <a:lnTo>
                  <a:pt x="59753" y="67221"/>
                </a:lnTo>
                <a:lnTo>
                  <a:pt x="59880" y="71780"/>
                </a:lnTo>
                <a:lnTo>
                  <a:pt x="66344" y="71780"/>
                </a:lnTo>
                <a:lnTo>
                  <a:pt x="66344" y="0"/>
                </a:lnTo>
                <a:close/>
              </a:path>
            </a:pathLst>
          </a:custGeom>
          <a:solidFill>
            <a:srgbClr val="EE79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45960" y="7007466"/>
            <a:ext cx="66675" cy="83820"/>
          </a:xfrm>
          <a:custGeom>
            <a:avLst/>
            <a:gdLst/>
            <a:ahLst/>
            <a:cxnLst/>
            <a:rect l="l" t="t" r="r" b="b"/>
            <a:pathLst>
              <a:path w="66675" h="83820">
                <a:moveTo>
                  <a:pt x="35318" y="0"/>
                </a:moveTo>
                <a:lnTo>
                  <a:pt x="31267" y="0"/>
                </a:lnTo>
                <a:lnTo>
                  <a:pt x="0" y="83667"/>
                </a:lnTo>
                <a:lnTo>
                  <a:pt x="7327" y="83667"/>
                </a:lnTo>
                <a:lnTo>
                  <a:pt x="15684" y="60629"/>
                </a:lnTo>
                <a:lnTo>
                  <a:pt x="57976" y="60629"/>
                </a:lnTo>
                <a:lnTo>
                  <a:pt x="55802" y="54813"/>
                </a:lnTo>
                <a:lnTo>
                  <a:pt x="17970" y="54813"/>
                </a:lnTo>
                <a:lnTo>
                  <a:pt x="27851" y="27470"/>
                </a:lnTo>
                <a:lnTo>
                  <a:pt x="30632" y="19621"/>
                </a:lnTo>
                <a:lnTo>
                  <a:pt x="32156" y="15557"/>
                </a:lnTo>
                <a:lnTo>
                  <a:pt x="33159" y="12395"/>
                </a:lnTo>
                <a:lnTo>
                  <a:pt x="39950" y="12395"/>
                </a:lnTo>
                <a:lnTo>
                  <a:pt x="35318" y="0"/>
                </a:lnTo>
                <a:close/>
              </a:path>
              <a:path w="66675" h="83820">
                <a:moveTo>
                  <a:pt x="57976" y="60629"/>
                </a:moveTo>
                <a:lnTo>
                  <a:pt x="50876" y="60629"/>
                </a:lnTo>
                <a:lnTo>
                  <a:pt x="59232" y="83667"/>
                </a:lnTo>
                <a:lnTo>
                  <a:pt x="66586" y="83667"/>
                </a:lnTo>
                <a:lnTo>
                  <a:pt x="57976" y="60629"/>
                </a:lnTo>
                <a:close/>
              </a:path>
              <a:path w="66675" h="83820">
                <a:moveTo>
                  <a:pt x="39950" y="12395"/>
                </a:moveTo>
                <a:lnTo>
                  <a:pt x="33413" y="12395"/>
                </a:lnTo>
                <a:lnTo>
                  <a:pt x="34556" y="15557"/>
                </a:lnTo>
                <a:lnTo>
                  <a:pt x="35940" y="19621"/>
                </a:lnTo>
                <a:lnTo>
                  <a:pt x="38734" y="27470"/>
                </a:lnTo>
                <a:lnTo>
                  <a:pt x="48602" y="54813"/>
                </a:lnTo>
                <a:lnTo>
                  <a:pt x="55802" y="54813"/>
                </a:lnTo>
                <a:lnTo>
                  <a:pt x="39950" y="12395"/>
                </a:lnTo>
                <a:close/>
              </a:path>
            </a:pathLst>
          </a:custGeom>
          <a:solidFill>
            <a:srgbClr val="EE79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05227" y="1697971"/>
            <a:ext cx="5344795" cy="28058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E7955"/>
                </a:solidFill>
                <a:latin typeface="Arial"/>
                <a:cs typeface="Arial"/>
              </a:rPr>
              <a:t>Действие:</a:t>
            </a:r>
            <a:endParaRPr sz="1200" dirty="0">
              <a:latin typeface="Arial"/>
              <a:cs typeface="Arial"/>
            </a:endParaRPr>
          </a:p>
          <a:p>
            <a:pPr marL="92075" indent="-79375">
              <a:lnSpc>
                <a:spcPct val="100000"/>
              </a:lnSpc>
              <a:buChar char="•"/>
              <a:tabLst>
                <a:tab pos="92710" algn="l"/>
              </a:tabLst>
            </a:pPr>
            <a:r>
              <a:rPr lang="ru-RU" sz="1200" dirty="0">
                <a:latin typeface="Arial"/>
                <a:cs typeface="Arial"/>
              </a:rPr>
              <a:t>Омолаживает кожу на клеточном уровне;</a:t>
            </a:r>
          </a:p>
          <a:p>
            <a:pPr marL="92075" indent="-79375">
              <a:lnSpc>
                <a:spcPct val="100000"/>
              </a:lnSpc>
              <a:buChar char="•"/>
              <a:tabLst>
                <a:tab pos="92710" algn="l"/>
              </a:tabLst>
            </a:pPr>
            <a:r>
              <a:rPr sz="1200" dirty="0" err="1">
                <a:latin typeface="Arial"/>
                <a:cs typeface="Arial"/>
              </a:rPr>
              <a:t>Уменьшает</a:t>
            </a:r>
            <a:r>
              <a:rPr sz="1200" dirty="0">
                <a:latin typeface="Arial"/>
                <a:cs typeface="Arial"/>
              </a:rPr>
              <a:t> глубину морщин, выравнивает текстуру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кожи;</a:t>
            </a:r>
          </a:p>
          <a:p>
            <a:pPr marL="92075" indent="-79375">
              <a:lnSpc>
                <a:spcPct val="100000"/>
              </a:lnSpc>
              <a:buChar char="•"/>
              <a:tabLst>
                <a:tab pos="92710" algn="l"/>
              </a:tabLst>
            </a:pPr>
            <a:r>
              <a:rPr sz="1200" dirty="0">
                <a:latin typeface="Arial"/>
                <a:cs typeface="Arial"/>
              </a:rPr>
              <a:t>Повышает упругость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кожи;</a:t>
            </a:r>
          </a:p>
          <a:p>
            <a:pPr marL="92075" indent="-79375">
              <a:lnSpc>
                <a:spcPct val="100000"/>
              </a:lnSpc>
              <a:buChar char="•"/>
              <a:tabLst>
                <a:tab pos="92710" algn="l"/>
              </a:tabLst>
            </a:pPr>
            <a:r>
              <a:rPr sz="1200" dirty="0">
                <a:latin typeface="Arial"/>
                <a:cs typeface="Arial"/>
              </a:rPr>
              <a:t>Обеспечивает антиоксидантную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защиту.</a:t>
            </a:r>
          </a:p>
          <a:p>
            <a:pPr>
              <a:lnSpc>
                <a:spcPct val="100000"/>
              </a:lnSpc>
            </a:pPr>
            <a:endParaRPr sz="12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EE7955"/>
                </a:solidFill>
                <a:latin typeface="Arial"/>
                <a:cs typeface="Arial"/>
              </a:rPr>
              <a:t>Тип кожи: </a:t>
            </a:r>
            <a:r>
              <a:rPr sz="1200" dirty="0">
                <a:latin typeface="Arial"/>
                <a:cs typeface="Arial"/>
              </a:rPr>
              <a:t>любой с видимыми признаками</a:t>
            </a:r>
            <a:r>
              <a:rPr sz="1200" spc="-9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старения.</a:t>
            </a:r>
          </a:p>
          <a:p>
            <a:pPr>
              <a:lnSpc>
                <a:spcPct val="100000"/>
              </a:lnSpc>
            </a:pPr>
            <a:endParaRPr sz="1250" dirty="0">
              <a:latin typeface="Arial"/>
              <a:cs typeface="Arial"/>
            </a:endParaRPr>
          </a:p>
          <a:p>
            <a:pPr marL="12700" marR="290830">
              <a:lnSpc>
                <a:spcPct val="100000"/>
              </a:lnSpc>
            </a:pPr>
            <a:r>
              <a:rPr sz="1200" b="1" dirty="0">
                <a:solidFill>
                  <a:srgbClr val="EE7955"/>
                </a:solidFill>
                <a:latin typeface="Arial"/>
                <a:cs typeface="Arial"/>
              </a:rPr>
              <a:t>Применение: </a:t>
            </a:r>
            <a:r>
              <a:rPr sz="1200" dirty="0">
                <a:latin typeface="Arial"/>
                <a:cs typeface="Arial"/>
              </a:rPr>
              <a:t>нанести утром и вечером на очищенную кожу лица и шеи</a:t>
            </a:r>
            <a:r>
              <a:rPr sz="1200" spc="-8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после  использования сыворотки </a:t>
            </a:r>
            <a:r>
              <a:rPr sz="1200" spc="-5" dirty="0">
                <a:latin typeface="Arial"/>
                <a:cs typeface="Arial"/>
              </a:rPr>
              <a:t>Rêve </a:t>
            </a:r>
            <a:r>
              <a:rPr sz="1200" spc="25" dirty="0">
                <a:latin typeface="Arial"/>
                <a:cs typeface="Arial"/>
              </a:rPr>
              <a:t>de </a:t>
            </a:r>
            <a:r>
              <a:rPr sz="1200" dirty="0">
                <a:latin typeface="Arial"/>
                <a:cs typeface="Arial"/>
              </a:rPr>
              <a:t>Sirène или любой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другой.</a:t>
            </a:r>
          </a:p>
          <a:p>
            <a:pPr>
              <a:lnSpc>
                <a:spcPct val="100000"/>
              </a:lnSpc>
            </a:pPr>
            <a:endParaRPr sz="125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200" b="1" dirty="0">
                <a:solidFill>
                  <a:srgbClr val="EE7955"/>
                </a:solidFill>
                <a:latin typeface="Arial"/>
                <a:cs typeface="Arial"/>
              </a:rPr>
              <a:t>Активные компоненты: </a:t>
            </a:r>
            <a:r>
              <a:rPr sz="1200" dirty="0">
                <a:latin typeface="Arial"/>
                <a:cs typeface="Arial"/>
              </a:rPr>
              <a:t>липосомальный комплекс с экстрактом стволовых</a:t>
            </a:r>
            <a:r>
              <a:rPr sz="1200" spc="-8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клеток  яблони, масло подсолнечника, витамин Е и А, молочная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кислота.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489701" y="5903487"/>
            <a:ext cx="126775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Объем: 50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мл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05227" y="4595300"/>
            <a:ext cx="1334135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dirty="0">
                <a:latin typeface="Arial"/>
                <a:cs typeface="Arial"/>
              </a:rPr>
              <a:t>* </a:t>
            </a:r>
            <a:r>
              <a:rPr sz="1300" spc="-5" dirty="0">
                <a:latin typeface="Arial"/>
                <a:cs typeface="Arial"/>
              </a:rPr>
              <a:t>[Ботэ</a:t>
            </a:r>
            <a:r>
              <a:rPr sz="1300" spc="-7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Этернель]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073399" y="4411438"/>
            <a:ext cx="2996566" cy="2783116"/>
          </a:xfrm>
          <a:custGeom>
            <a:avLst/>
            <a:gdLst/>
            <a:ahLst/>
            <a:cxnLst/>
            <a:rect l="l" t="t" r="r" b="b"/>
            <a:pathLst>
              <a:path w="2679700" h="2679700">
                <a:moveTo>
                  <a:pt x="1339850" y="0"/>
                </a:moveTo>
                <a:lnTo>
                  <a:pt x="1291793" y="845"/>
                </a:lnTo>
                <a:lnTo>
                  <a:pt x="1244163" y="3364"/>
                </a:lnTo>
                <a:lnTo>
                  <a:pt x="1196986" y="7526"/>
                </a:lnTo>
                <a:lnTo>
                  <a:pt x="1150292" y="13305"/>
                </a:lnTo>
                <a:lnTo>
                  <a:pt x="1104109" y="20671"/>
                </a:lnTo>
                <a:lnTo>
                  <a:pt x="1058464" y="29596"/>
                </a:lnTo>
                <a:lnTo>
                  <a:pt x="1013387" y="40052"/>
                </a:lnTo>
                <a:lnTo>
                  <a:pt x="968905" y="52011"/>
                </a:lnTo>
                <a:lnTo>
                  <a:pt x="925048" y="65444"/>
                </a:lnTo>
                <a:lnTo>
                  <a:pt x="881842" y="80323"/>
                </a:lnTo>
                <a:lnTo>
                  <a:pt x="839318" y="96619"/>
                </a:lnTo>
                <a:lnTo>
                  <a:pt x="797502" y="114304"/>
                </a:lnTo>
                <a:lnTo>
                  <a:pt x="756424" y="133351"/>
                </a:lnTo>
                <a:lnTo>
                  <a:pt x="716112" y="153730"/>
                </a:lnTo>
                <a:lnTo>
                  <a:pt x="676593" y="175413"/>
                </a:lnTo>
                <a:lnTo>
                  <a:pt x="637897" y="198372"/>
                </a:lnTo>
                <a:lnTo>
                  <a:pt x="600052" y="222578"/>
                </a:lnTo>
                <a:lnTo>
                  <a:pt x="563086" y="248004"/>
                </a:lnTo>
                <a:lnTo>
                  <a:pt x="527027" y="274621"/>
                </a:lnTo>
                <a:lnTo>
                  <a:pt x="491904" y="302399"/>
                </a:lnTo>
                <a:lnTo>
                  <a:pt x="457745" y="331313"/>
                </a:lnTo>
                <a:lnTo>
                  <a:pt x="424578" y="361332"/>
                </a:lnTo>
                <a:lnTo>
                  <a:pt x="392433" y="392428"/>
                </a:lnTo>
                <a:lnTo>
                  <a:pt x="361336" y="424573"/>
                </a:lnTo>
                <a:lnTo>
                  <a:pt x="331317" y="457740"/>
                </a:lnTo>
                <a:lnTo>
                  <a:pt x="302404" y="491899"/>
                </a:lnTo>
                <a:lnTo>
                  <a:pt x="274624" y="527021"/>
                </a:lnTo>
                <a:lnTo>
                  <a:pt x="248008" y="563080"/>
                </a:lnTo>
                <a:lnTo>
                  <a:pt x="222582" y="600046"/>
                </a:lnTo>
                <a:lnTo>
                  <a:pt x="198375" y="637892"/>
                </a:lnTo>
                <a:lnTo>
                  <a:pt x="175416" y="676588"/>
                </a:lnTo>
                <a:lnTo>
                  <a:pt x="153732" y="716106"/>
                </a:lnTo>
                <a:lnTo>
                  <a:pt x="133353" y="756419"/>
                </a:lnTo>
                <a:lnTo>
                  <a:pt x="114306" y="797497"/>
                </a:lnTo>
                <a:lnTo>
                  <a:pt x="96621" y="839313"/>
                </a:lnTo>
                <a:lnTo>
                  <a:pt x="80324" y="881837"/>
                </a:lnTo>
                <a:lnTo>
                  <a:pt x="65445" y="925043"/>
                </a:lnTo>
                <a:lnTo>
                  <a:pt x="52012" y="968901"/>
                </a:lnTo>
                <a:lnTo>
                  <a:pt x="40053" y="1013383"/>
                </a:lnTo>
                <a:lnTo>
                  <a:pt x="29597" y="1058460"/>
                </a:lnTo>
                <a:lnTo>
                  <a:pt x="20671" y="1104105"/>
                </a:lnTo>
                <a:lnTo>
                  <a:pt x="13305" y="1150289"/>
                </a:lnTo>
                <a:lnTo>
                  <a:pt x="7526" y="1196984"/>
                </a:lnTo>
                <a:lnTo>
                  <a:pt x="3364" y="1244161"/>
                </a:lnTo>
                <a:lnTo>
                  <a:pt x="845" y="1291793"/>
                </a:lnTo>
                <a:lnTo>
                  <a:pt x="0" y="1339850"/>
                </a:lnTo>
                <a:lnTo>
                  <a:pt x="845" y="1387906"/>
                </a:lnTo>
                <a:lnTo>
                  <a:pt x="3364" y="1435536"/>
                </a:lnTo>
                <a:lnTo>
                  <a:pt x="7526" y="1482713"/>
                </a:lnTo>
                <a:lnTo>
                  <a:pt x="13305" y="1529407"/>
                </a:lnTo>
                <a:lnTo>
                  <a:pt x="20671" y="1575590"/>
                </a:lnTo>
                <a:lnTo>
                  <a:pt x="29597" y="1621235"/>
                </a:lnTo>
                <a:lnTo>
                  <a:pt x="40053" y="1666312"/>
                </a:lnTo>
                <a:lnTo>
                  <a:pt x="52012" y="1710794"/>
                </a:lnTo>
                <a:lnTo>
                  <a:pt x="65445" y="1754651"/>
                </a:lnTo>
                <a:lnTo>
                  <a:pt x="80324" y="1797857"/>
                </a:lnTo>
                <a:lnTo>
                  <a:pt x="96621" y="1840381"/>
                </a:lnTo>
                <a:lnTo>
                  <a:pt x="114306" y="1882197"/>
                </a:lnTo>
                <a:lnTo>
                  <a:pt x="133353" y="1923275"/>
                </a:lnTo>
                <a:lnTo>
                  <a:pt x="153732" y="1963587"/>
                </a:lnTo>
                <a:lnTo>
                  <a:pt x="175416" y="2003106"/>
                </a:lnTo>
                <a:lnTo>
                  <a:pt x="198375" y="2041802"/>
                </a:lnTo>
                <a:lnTo>
                  <a:pt x="222582" y="2079647"/>
                </a:lnTo>
                <a:lnTo>
                  <a:pt x="248008" y="2116613"/>
                </a:lnTo>
                <a:lnTo>
                  <a:pt x="274624" y="2152672"/>
                </a:lnTo>
                <a:lnTo>
                  <a:pt x="302404" y="2187795"/>
                </a:lnTo>
                <a:lnTo>
                  <a:pt x="331317" y="2221954"/>
                </a:lnTo>
                <a:lnTo>
                  <a:pt x="361336" y="2255121"/>
                </a:lnTo>
                <a:lnTo>
                  <a:pt x="392433" y="2287266"/>
                </a:lnTo>
                <a:lnTo>
                  <a:pt x="424578" y="2318363"/>
                </a:lnTo>
                <a:lnTo>
                  <a:pt x="457745" y="2348382"/>
                </a:lnTo>
                <a:lnTo>
                  <a:pt x="491904" y="2377295"/>
                </a:lnTo>
                <a:lnTo>
                  <a:pt x="527027" y="2405075"/>
                </a:lnTo>
                <a:lnTo>
                  <a:pt x="563086" y="2431691"/>
                </a:lnTo>
                <a:lnTo>
                  <a:pt x="600052" y="2457117"/>
                </a:lnTo>
                <a:lnTo>
                  <a:pt x="637897" y="2481324"/>
                </a:lnTo>
                <a:lnTo>
                  <a:pt x="676593" y="2504283"/>
                </a:lnTo>
                <a:lnTo>
                  <a:pt x="716112" y="2525967"/>
                </a:lnTo>
                <a:lnTo>
                  <a:pt x="756424" y="2546346"/>
                </a:lnTo>
                <a:lnTo>
                  <a:pt x="797502" y="2565393"/>
                </a:lnTo>
                <a:lnTo>
                  <a:pt x="839318" y="2583078"/>
                </a:lnTo>
                <a:lnTo>
                  <a:pt x="881842" y="2599375"/>
                </a:lnTo>
                <a:lnTo>
                  <a:pt x="925048" y="2614254"/>
                </a:lnTo>
                <a:lnTo>
                  <a:pt x="968905" y="2627687"/>
                </a:lnTo>
                <a:lnTo>
                  <a:pt x="1013387" y="2639646"/>
                </a:lnTo>
                <a:lnTo>
                  <a:pt x="1058464" y="2650102"/>
                </a:lnTo>
                <a:lnTo>
                  <a:pt x="1104109" y="2659028"/>
                </a:lnTo>
                <a:lnTo>
                  <a:pt x="1150292" y="2666394"/>
                </a:lnTo>
                <a:lnTo>
                  <a:pt x="1196986" y="2672173"/>
                </a:lnTo>
                <a:lnTo>
                  <a:pt x="1244163" y="2676335"/>
                </a:lnTo>
                <a:lnTo>
                  <a:pt x="1291793" y="2678854"/>
                </a:lnTo>
                <a:lnTo>
                  <a:pt x="1339850" y="2679700"/>
                </a:lnTo>
                <a:lnTo>
                  <a:pt x="1387906" y="2678854"/>
                </a:lnTo>
                <a:lnTo>
                  <a:pt x="1435536" y="2676335"/>
                </a:lnTo>
                <a:lnTo>
                  <a:pt x="1482713" y="2672173"/>
                </a:lnTo>
                <a:lnTo>
                  <a:pt x="1529407" y="2666394"/>
                </a:lnTo>
                <a:lnTo>
                  <a:pt x="1575590" y="2659028"/>
                </a:lnTo>
                <a:lnTo>
                  <a:pt x="1621235" y="2650102"/>
                </a:lnTo>
                <a:lnTo>
                  <a:pt x="1666312" y="2639646"/>
                </a:lnTo>
                <a:lnTo>
                  <a:pt x="1710794" y="2627687"/>
                </a:lnTo>
                <a:lnTo>
                  <a:pt x="1754651" y="2614254"/>
                </a:lnTo>
                <a:lnTo>
                  <a:pt x="1797857" y="2599375"/>
                </a:lnTo>
                <a:lnTo>
                  <a:pt x="1840381" y="2583078"/>
                </a:lnTo>
                <a:lnTo>
                  <a:pt x="1882197" y="2565393"/>
                </a:lnTo>
                <a:lnTo>
                  <a:pt x="1923275" y="2546346"/>
                </a:lnTo>
                <a:lnTo>
                  <a:pt x="1963587" y="2525967"/>
                </a:lnTo>
                <a:lnTo>
                  <a:pt x="2003106" y="2504283"/>
                </a:lnTo>
                <a:lnTo>
                  <a:pt x="2041802" y="2481324"/>
                </a:lnTo>
                <a:lnTo>
                  <a:pt x="2079647" y="2457117"/>
                </a:lnTo>
                <a:lnTo>
                  <a:pt x="2116613" y="2431691"/>
                </a:lnTo>
                <a:lnTo>
                  <a:pt x="2152672" y="2405075"/>
                </a:lnTo>
                <a:lnTo>
                  <a:pt x="2187795" y="2377295"/>
                </a:lnTo>
                <a:lnTo>
                  <a:pt x="2221954" y="2348382"/>
                </a:lnTo>
                <a:lnTo>
                  <a:pt x="2255121" y="2318363"/>
                </a:lnTo>
                <a:lnTo>
                  <a:pt x="2287266" y="2287266"/>
                </a:lnTo>
                <a:lnTo>
                  <a:pt x="2318363" y="2255121"/>
                </a:lnTo>
                <a:lnTo>
                  <a:pt x="2348382" y="2221954"/>
                </a:lnTo>
                <a:lnTo>
                  <a:pt x="2377295" y="2187795"/>
                </a:lnTo>
                <a:lnTo>
                  <a:pt x="2405075" y="2152672"/>
                </a:lnTo>
                <a:lnTo>
                  <a:pt x="2431691" y="2116613"/>
                </a:lnTo>
                <a:lnTo>
                  <a:pt x="2457117" y="2079647"/>
                </a:lnTo>
                <a:lnTo>
                  <a:pt x="2481324" y="2041802"/>
                </a:lnTo>
                <a:lnTo>
                  <a:pt x="2504283" y="2003106"/>
                </a:lnTo>
                <a:lnTo>
                  <a:pt x="2525967" y="1963587"/>
                </a:lnTo>
                <a:lnTo>
                  <a:pt x="2546346" y="1923275"/>
                </a:lnTo>
                <a:lnTo>
                  <a:pt x="2565393" y="1882197"/>
                </a:lnTo>
                <a:lnTo>
                  <a:pt x="2583078" y="1840381"/>
                </a:lnTo>
                <a:lnTo>
                  <a:pt x="2599375" y="1797857"/>
                </a:lnTo>
                <a:lnTo>
                  <a:pt x="2614254" y="1754651"/>
                </a:lnTo>
                <a:lnTo>
                  <a:pt x="2627687" y="1710794"/>
                </a:lnTo>
                <a:lnTo>
                  <a:pt x="2639646" y="1666312"/>
                </a:lnTo>
                <a:lnTo>
                  <a:pt x="2650102" y="1621235"/>
                </a:lnTo>
                <a:lnTo>
                  <a:pt x="2659028" y="1575590"/>
                </a:lnTo>
                <a:lnTo>
                  <a:pt x="2666394" y="1529407"/>
                </a:lnTo>
                <a:lnTo>
                  <a:pt x="2672173" y="1482713"/>
                </a:lnTo>
                <a:lnTo>
                  <a:pt x="2676335" y="1435536"/>
                </a:lnTo>
                <a:lnTo>
                  <a:pt x="2678854" y="1387906"/>
                </a:lnTo>
                <a:lnTo>
                  <a:pt x="2679700" y="1339850"/>
                </a:lnTo>
                <a:lnTo>
                  <a:pt x="2678854" y="1291793"/>
                </a:lnTo>
                <a:lnTo>
                  <a:pt x="2676335" y="1244161"/>
                </a:lnTo>
                <a:lnTo>
                  <a:pt x="2672173" y="1196984"/>
                </a:lnTo>
                <a:lnTo>
                  <a:pt x="2666394" y="1150289"/>
                </a:lnTo>
                <a:lnTo>
                  <a:pt x="2659028" y="1104105"/>
                </a:lnTo>
                <a:lnTo>
                  <a:pt x="2650102" y="1058460"/>
                </a:lnTo>
                <a:lnTo>
                  <a:pt x="2639646" y="1013383"/>
                </a:lnTo>
                <a:lnTo>
                  <a:pt x="2627687" y="968901"/>
                </a:lnTo>
                <a:lnTo>
                  <a:pt x="2614254" y="925043"/>
                </a:lnTo>
                <a:lnTo>
                  <a:pt x="2599375" y="881837"/>
                </a:lnTo>
                <a:lnTo>
                  <a:pt x="2583078" y="839313"/>
                </a:lnTo>
                <a:lnTo>
                  <a:pt x="2565393" y="797497"/>
                </a:lnTo>
                <a:lnTo>
                  <a:pt x="2546346" y="756419"/>
                </a:lnTo>
                <a:lnTo>
                  <a:pt x="2525967" y="716106"/>
                </a:lnTo>
                <a:lnTo>
                  <a:pt x="2504283" y="676588"/>
                </a:lnTo>
                <a:lnTo>
                  <a:pt x="2481324" y="637892"/>
                </a:lnTo>
                <a:lnTo>
                  <a:pt x="2457117" y="600046"/>
                </a:lnTo>
                <a:lnTo>
                  <a:pt x="2431691" y="563080"/>
                </a:lnTo>
                <a:lnTo>
                  <a:pt x="2405075" y="527021"/>
                </a:lnTo>
                <a:lnTo>
                  <a:pt x="2377295" y="491899"/>
                </a:lnTo>
                <a:lnTo>
                  <a:pt x="2348382" y="457740"/>
                </a:lnTo>
                <a:lnTo>
                  <a:pt x="2318363" y="424573"/>
                </a:lnTo>
                <a:lnTo>
                  <a:pt x="2287266" y="392428"/>
                </a:lnTo>
                <a:lnTo>
                  <a:pt x="2255121" y="361332"/>
                </a:lnTo>
                <a:lnTo>
                  <a:pt x="2221954" y="331313"/>
                </a:lnTo>
                <a:lnTo>
                  <a:pt x="2187795" y="302399"/>
                </a:lnTo>
                <a:lnTo>
                  <a:pt x="2152672" y="274621"/>
                </a:lnTo>
                <a:lnTo>
                  <a:pt x="2116613" y="248004"/>
                </a:lnTo>
                <a:lnTo>
                  <a:pt x="2079647" y="222578"/>
                </a:lnTo>
                <a:lnTo>
                  <a:pt x="2041802" y="198372"/>
                </a:lnTo>
                <a:lnTo>
                  <a:pt x="2003106" y="175413"/>
                </a:lnTo>
                <a:lnTo>
                  <a:pt x="1963587" y="153730"/>
                </a:lnTo>
                <a:lnTo>
                  <a:pt x="1923275" y="133351"/>
                </a:lnTo>
                <a:lnTo>
                  <a:pt x="1882197" y="114304"/>
                </a:lnTo>
                <a:lnTo>
                  <a:pt x="1840381" y="96619"/>
                </a:lnTo>
                <a:lnTo>
                  <a:pt x="1797857" y="80323"/>
                </a:lnTo>
                <a:lnTo>
                  <a:pt x="1754651" y="65444"/>
                </a:lnTo>
                <a:lnTo>
                  <a:pt x="1710794" y="52011"/>
                </a:lnTo>
                <a:lnTo>
                  <a:pt x="1666312" y="40052"/>
                </a:lnTo>
                <a:lnTo>
                  <a:pt x="1621235" y="29596"/>
                </a:lnTo>
                <a:lnTo>
                  <a:pt x="1575590" y="20671"/>
                </a:lnTo>
                <a:lnTo>
                  <a:pt x="1529407" y="13305"/>
                </a:lnTo>
                <a:lnTo>
                  <a:pt x="1482713" y="7526"/>
                </a:lnTo>
                <a:lnTo>
                  <a:pt x="1435536" y="3364"/>
                </a:lnTo>
                <a:lnTo>
                  <a:pt x="1387906" y="845"/>
                </a:lnTo>
                <a:lnTo>
                  <a:pt x="1339850" y="0"/>
                </a:lnTo>
                <a:close/>
              </a:path>
            </a:pathLst>
          </a:custGeom>
          <a:solidFill>
            <a:srgbClr val="EE79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105799" y="4503867"/>
            <a:ext cx="2931766" cy="2283959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R="19685" algn="ctr">
              <a:lnSpc>
                <a:spcPct val="100000"/>
              </a:lnSpc>
              <a:spcBef>
                <a:spcPts val="770"/>
              </a:spcBef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БЬЮТИ-ЗАМЕТКИ</a:t>
            </a:r>
            <a:endParaRPr sz="1200" dirty="0">
              <a:latin typeface="Arial"/>
              <a:cs typeface="Arial"/>
            </a:endParaRPr>
          </a:p>
          <a:p>
            <a:pPr marR="19685" algn="ctr">
              <a:lnSpc>
                <a:spcPct val="100000"/>
              </a:lnSpc>
              <a:spcBef>
                <a:spcPts val="555"/>
              </a:spcBef>
            </a:pP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Стволовые клетки</a:t>
            </a:r>
            <a:r>
              <a:rPr sz="10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яблок:</a:t>
            </a:r>
            <a:endParaRPr sz="1000" dirty="0">
              <a:latin typeface="Arial"/>
              <a:cs typeface="Arial"/>
            </a:endParaRPr>
          </a:p>
          <a:p>
            <a:pPr marL="83185" marR="103505" algn="ctr">
              <a:lnSpc>
                <a:spcPct val="100000"/>
              </a:lnSpc>
              <a:buChar char="•"/>
              <a:tabLst>
                <a:tab pos="150495" algn="l"/>
              </a:tabLst>
            </a:pP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Стимулируют образование</a:t>
            </a:r>
            <a:r>
              <a:rPr sz="10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«молодых»  </a:t>
            </a:r>
            <a:r>
              <a:rPr sz="1000" dirty="0" err="1">
                <a:solidFill>
                  <a:srgbClr val="FFFFFF"/>
                </a:solidFill>
                <a:latin typeface="Arial"/>
                <a:cs typeface="Arial"/>
              </a:rPr>
              <a:t>клеток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;</a:t>
            </a:r>
            <a:r>
              <a:rPr lang="ru-RU" sz="1000" dirty="0">
                <a:solidFill>
                  <a:srgbClr val="FFFFFF"/>
                </a:solidFill>
                <a:latin typeface="Arial"/>
                <a:cs typeface="Arial"/>
              </a:rPr>
              <a:t>                                                                           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 • Запускает внутренний ресурс  омоложения кожи; </a:t>
            </a:r>
            <a:r>
              <a:rPr lang="ru-RU" sz="1000" dirty="0">
                <a:solidFill>
                  <a:srgbClr val="FFFFFF"/>
                </a:solidFill>
                <a:latin typeface="Arial"/>
                <a:cs typeface="Arial"/>
              </a:rPr>
              <a:t>                                                                                  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• Способствуют  регенерации</a:t>
            </a:r>
            <a:r>
              <a:rPr sz="10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кожи.</a:t>
            </a:r>
            <a:endParaRPr sz="1000" dirty="0">
              <a:latin typeface="Arial"/>
              <a:cs typeface="Arial"/>
            </a:endParaRPr>
          </a:p>
          <a:p>
            <a:pPr marR="20320" algn="ctr">
              <a:lnSpc>
                <a:spcPct val="100000"/>
              </a:lnSpc>
              <a:spcBef>
                <a:spcPts val="600"/>
              </a:spcBef>
            </a:pP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Молочная</a:t>
            </a:r>
            <a:r>
              <a:rPr sz="10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кислота:</a:t>
            </a:r>
            <a:endParaRPr sz="1000" dirty="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</a:pP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• </a:t>
            </a:r>
            <a:r>
              <a:rPr lang="ru-RU" sz="1000" dirty="0">
                <a:solidFill>
                  <a:srgbClr val="FFFFFF"/>
                </a:solidFill>
                <a:latin typeface="Arial"/>
                <a:cs typeface="Arial"/>
              </a:rPr>
              <a:t>Усиливает регенерацию;</a:t>
            </a:r>
            <a:r>
              <a:rPr lang="ru-RU" sz="1000" spc="-80" dirty="0">
                <a:solidFill>
                  <a:srgbClr val="FFFFFF"/>
                </a:solidFill>
                <a:latin typeface="Arial"/>
                <a:cs typeface="Arial"/>
              </a:rPr>
              <a:t>                                                      </a:t>
            </a:r>
            <a:r>
              <a:rPr lang="ru-RU" sz="10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lang="ru-RU" sz="1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1000" dirty="0">
                <a:solidFill>
                  <a:srgbClr val="FFFFFF"/>
                </a:solidFill>
                <a:latin typeface="Arial"/>
                <a:cs typeface="Arial"/>
              </a:rPr>
              <a:t>Уменьшает воспалительные процессы в</a:t>
            </a:r>
            <a:r>
              <a:rPr lang="ru-RU" sz="10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1000" dirty="0">
                <a:solidFill>
                  <a:srgbClr val="FFFFFF"/>
                </a:solidFill>
                <a:latin typeface="Arial"/>
                <a:cs typeface="Arial"/>
              </a:rPr>
              <a:t>коже.</a:t>
            </a:r>
            <a:endParaRPr lang="ru-RU" sz="1000" dirty="0">
              <a:latin typeface="Arial"/>
              <a:cs typeface="Arial"/>
            </a:endParaRPr>
          </a:p>
          <a:p>
            <a:pPr marL="108585" marR="100330" algn="ctr">
              <a:lnSpc>
                <a:spcPct val="100000"/>
              </a:lnSpc>
              <a:buChar char="•"/>
              <a:tabLst>
                <a:tab pos="175895" algn="l"/>
              </a:tabLst>
            </a:pPr>
            <a:r>
              <a:rPr sz="1000" dirty="0" err="1">
                <a:solidFill>
                  <a:srgbClr val="FFFFFF"/>
                </a:solidFill>
                <a:latin typeface="Arial"/>
                <a:cs typeface="Arial"/>
              </a:rPr>
              <a:t>Усиливает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 err="1">
                <a:solidFill>
                  <a:srgbClr val="FFFFFF"/>
                </a:solidFill>
                <a:latin typeface="Arial"/>
                <a:cs typeface="Arial"/>
              </a:rPr>
              <a:t>синтез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 err="1">
                <a:solidFill>
                  <a:srgbClr val="FFFFFF"/>
                </a:solidFill>
                <a:latin typeface="Arial"/>
                <a:cs typeface="Arial"/>
              </a:rPr>
              <a:t>коллагена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lang="ru-RU" sz="1000" dirty="0">
                <a:solidFill>
                  <a:srgbClr val="FFFFFF"/>
                </a:solidFill>
                <a:latin typeface="Arial"/>
                <a:cs typeface="Arial"/>
              </a:rPr>
              <a:t>                                  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100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• Усиливает  антиоксидантное</a:t>
            </a:r>
            <a:endParaRPr sz="1000" dirty="0">
              <a:latin typeface="Arial"/>
              <a:cs typeface="Arial"/>
            </a:endParaRPr>
          </a:p>
          <a:p>
            <a:pPr marR="20320" algn="ctr">
              <a:lnSpc>
                <a:spcPct val="100000"/>
              </a:lnSpc>
            </a:pP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действие витамина</a:t>
            </a:r>
            <a:r>
              <a:rPr sz="10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Е.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682749" y="375864"/>
            <a:ext cx="1580407" cy="5836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92003" cy="75590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5226" y="368296"/>
            <a:ext cx="6898873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Arial"/>
                <a:cs typeface="Arial"/>
              </a:rPr>
              <a:t>Уникальные компоненты и новейшие</a:t>
            </a:r>
            <a:r>
              <a:rPr spc="-10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технологии</a:t>
            </a:r>
          </a:p>
          <a:p>
            <a:pPr marL="12700">
              <a:lnSpc>
                <a:spcPct val="100000"/>
              </a:lnSpc>
            </a:pPr>
            <a:r>
              <a:rPr b="0" i="1" dirty="0">
                <a:solidFill>
                  <a:srgbClr val="0FB6EA"/>
                </a:solidFill>
                <a:latin typeface="Arial"/>
                <a:cs typeface="Arial"/>
              </a:rPr>
              <a:t>Непревзойденное французское</a:t>
            </a:r>
            <a:r>
              <a:rPr b="0" i="1" spc="-100" dirty="0">
                <a:solidFill>
                  <a:srgbClr val="0FB6EA"/>
                </a:solidFill>
                <a:latin typeface="Arial"/>
                <a:cs typeface="Arial"/>
              </a:rPr>
              <a:t> </a:t>
            </a:r>
            <a:r>
              <a:rPr b="0" i="1" dirty="0">
                <a:solidFill>
                  <a:srgbClr val="0FB6EA"/>
                </a:solidFill>
                <a:latin typeface="Arial"/>
                <a:cs typeface="Arial"/>
              </a:rPr>
              <a:t>качество</a:t>
            </a:r>
          </a:p>
        </p:txBody>
      </p:sp>
      <p:sp>
        <p:nvSpPr>
          <p:cNvPr id="4" name="object 4"/>
          <p:cNvSpPr/>
          <p:nvPr/>
        </p:nvSpPr>
        <p:spPr>
          <a:xfrm>
            <a:off x="517927" y="6333750"/>
            <a:ext cx="1231378" cy="5953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54872" y="7007709"/>
            <a:ext cx="57785" cy="83820"/>
          </a:xfrm>
          <a:custGeom>
            <a:avLst/>
            <a:gdLst/>
            <a:ahLst/>
            <a:cxnLst/>
            <a:rect l="l" t="t" r="r" b="b"/>
            <a:pathLst>
              <a:path w="57784" h="83820">
                <a:moveTo>
                  <a:pt x="30632" y="5829"/>
                </a:moveTo>
                <a:lnTo>
                  <a:pt x="23926" y="5829"/>
                </a:lnTo>
                <a:lnTo>
                  <a:pt x="23926" y="83426"/>
                </a:lnTo>
                <a:lnTo>
                  <a:pt x="30632" y="83426"/>
                </a:lnTo>
                <a:lnTo>
                  <a:pt x="30632" y="5829"/>
                </a:lnTo>
                <a:close/>
              </a:path>
              <a:path w="57784" h="83820">
                <a:moveTo>
                  <a:pt x="57226" y="0"/>
                </a:moveTo>
                <a:lnTo>
                  <a:pt x="0" y="0"/>
                </a:lnTo>
                <a:lnTo>
                  <a:pt x="0" y="5829"/>
                </a:lnTo>
                <a:lnTo>
                  <a:pt x="54686" y="5829"/>
                </a:lnTo>
                <a:lnTo>
                  <a:pt x="57226" y="0"/>
                </a:lnTo>
                <a:close/>
              </a:path>
            </a:pathLst>
          </a:custGeom>
          <a:solidFill>
            <a:srgbClr val="0FB6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27013" y="7007709"/>
            <a:ext cx="38735" cy="83820"/>
          </a:xfrm>
          <a:custGeom>
            <a:avLst/>
            <a:gdLst/>
            <a:ahLst/>
            <a:cxnLst/>
            <a:rect l="l" t="t" r="r" b="b"/>
            <a:pathLst>
              <a:path w="38734" h="83820">
                <a:moveTo>
                  <a:pt x="37719" y="0"/>
                </a:moveTo>
                <a:lnTo>
                  <a:pt x="0" y="0"/>
                </a:lnTo>
                <a:lnTo>
                  <a:pt x="0" y="83426"/>
                </a:lnTo>
                <a:lnTo>
                  <a:pt x="38735" y="83426"/>
                </a:lnTo>
                <a:lnTo>
                  <a:pt x="38735" y="77596"/>
                </a:lnTo>
                <a:lnTo>
                  <a:pt x="6705" y="77596"/>
                </a:lnTo>
                <a:lnTo>
                  <a:pt x="6705" y="43548"/>
                </a:lnTo>
                <a:lnTo>
                  <a:pt x="34556" y="43548"/>
                </a:lnTo>
                <a:lnTo>
                  <a:pt x="34556" y="37731"/>
                </a:lnTo>
                <a:lnTo>
                  <a:pt x="6705" y="37731"/>
                </a:lnTo>
                <a:lnTo>
                  <a:pt x="6705" y="5829"/>
                </a:lnTo>
                <a:lnTo>
                  <a:pt x="35191" y="5829"/>
                </a:lnTo>
                <a:lnTo>
                  <a:pt x="37719" y="0"/>
                </a:lnTo>
                <a:close/>
              </a:path>
            </a:pathLst>
          </a:custGeom>
          <a:solidFill>
            <a:srgbClr val="0FB6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78894" y="7007466"/>
            <a:ext cx="66675" cy="83820"/>
          </a:xfrm>
          <a:custGeom>
            <a:avLst/>
            <a:gdLst/>
            <a:ahLst/>
            <a:cxnLst/>
            <a:rect l="l" t="t" r="r" b="b"/>
            <a:pathLst>
              <a:path w="66675" h="83820">
                <a:moveTo>
                  <a:pt x="35318" y="0"/>
                </a:moveTo>
                <a:lnTo>
                  <a:pt x="31267" y="0"/>
                </a:lnTo>
                <a:lnTo>
                  <a:pt x="0" y="83667"/>
                </a:lnTo>
                <a:lnTo>
                  <a:pt x="7340" y="83667"/>
                </a:lnTo>
                <a:lnTo>
                  <a:pt x="15697" y="60629"/>
                </a:lnTo>
                <a:lnTo>
                  <a:pt x="57985" y="60629"/>
                </a:lnTo>
                <a:lnTo>
                  <a:pt x="55811" y="54813"/>
                </a:lnTo>
                <a:lnTo>
                  <a:pt x="17983" y="54813"/>
                </a:lnTo>
                <a:lnTo>
                  <a:pt x="27851" y="27470"/>
                </a:lnTo>
                <a:lnTo>
                  <a:pt x="30632" y="19621"/>
                </a:lnTo>
                <a:lnTo>
                  <a:pt x="32156" y="15557"/>
                </a:lnTo>
                <a:lnTo>
                  <a:pt x="33172" y="12395"/>
                </a:lnTo>
                <a:lnTo>
                  <a:pt x="39952" y="12395"/>
                </a:lnTo>
                <a:lnTo>
                  <a:pt x="35318" y="0"/>
                </a:lnTo>
                <a:close/>
              </a:path>
              <a:path w="66675" h="83820">
                <a:moveTo>
                  <a:pt x="57985" y="60629"/>
                </a:moveTo>
                <a:lnTo>
                  <a:pt x="50888" y="60629"/>
                </a:lnTo>
                <a:lnTo>
                  <a:pt x="59245" y="83667"/>
                </a:lnTo>
                <a:lnTo>
                  <a:pt x="66598" y="83667"/>
                </a:lnTo>
                <a:lnTo>
                  <a:pt x="57985" y="60629"/>
                </a:lnTo>
                <a:close/>
              </a:path>
              <a:path w="66675" h="83820">
                <a:moveTo>
                  <a:pt x="39952" y="12395"/>
                </a:moveTo>
                <a:lnTo>
                  <a:pt x="33426" y="12395"/>
                </a:lnTo>
                <a:lnTo>
                  <a:pt x="34569" y="15557"/>
                </a:lnTo>
                <a:lnTo>
                  <a:pt x="35953" y="19621"/>
                </a:lnTo>
                <a:lnTo>
                  <a:pt x="38735" y="27470"/>
                </a:lnTo>
                <a:lnTo>
                  <a:pt x="48615" y="54813"/>
                </a:lnTo>
                <a:lnTo>
                  <a:pt x="55811" y="54813"/>
                </a:lnTo>
                <a:lnTo>
                  <a:pt x="39952" y="12395"/>
                </a:lnTo>
                <a:close/>
              </a:path>
            </a:pathLst>
          </a:custGeom>
          <a:solidFill>
            <a:srgbClr val="0FB6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62551" y="7007713"/>
            <a:ext cx="66675" cy="83820"/>
          </a:xfrm>
          <a:custGeom>
            <a:avLst/>
            <a:gdLst/>
            <a:ahLst/>
            <a:cxnLst/>
            <a:rect l="l" t="t" r="r" b="b"/>
            <a:pathLst>
              <a:path w="66675" h="83820">
                <a:moveTo>
                  <a:pt x="6210" y="0"/>
                </a:moveTo>
                <a:lnTo>
                  <a:pt x="0" y="0"/>
                </a:lnTo>
                <a:lnTo>
                  <a:pt x="0" y="83426"/>
                </a:lnTo>
                <a:lnTo>
                  <a:pt x="6705" y="83426"/>
                </a:lnTo>
                <a:lnTo>
                  <a:pt x="6571" y="14935"/>
                </a:lnTo>
                <a:lnTo>
                  <a:pt x="6451" y="10642"/>
                </a:lnTo>
                <a:lnTo>
                  <a:pt x="14241" y="10642"/>
                </a:lnTo>
                <a:lnTo>
                  <a:pt x="6210" y="0"/>
                </a:lnTo>
                <a:close/>
              </a:path>
              <a:path w="66675" h="83820">
                <a:moveTo>
                  <a:pt x="14241" y="10642"/>
                </a:moveTo>
                <a:lnTo>
                  <a:pt x="6705" y="10642"/>
                </a:lnTo>
                <a:lnTo>
                  <a:pt x="9626" y="14935"/>
                </a:lnTo>
                <a:lnTo>
                  <a:pt x="13677" y="20751"/>
                </a:lnTo>
                <a:lnTo>
                  <a:pt x="61150" y="83426"/>
                </a:lnTo>
                <a:lnTo>
                  <a:pt x="66344" y="83426"/>
                </a:lnTo>
                <a:lnTo>
                  <a:pt x="66344" y="71780"/>
                </a:lnTo>
                <a:lnTo>
                  <a:pt x="59626" y="71780"/>
                </a:lnTo>
                <a:lnTo>
                  <a:pt x="56638" y="67221"/>
                </a:lnTo>
                <a:lnTo>
                  <a:pt x="52412" y="61137"/>
                </a:lnTo>
                <a:lnTo>
                  <a:pt x="46329" y="53162"/>
                </a:lnTo>
                <a:lnTo>
                  <a:pt x="14241" y="10642"/>
                </a:lnTo>
                <a:close/>
              </a:path>
              <a:path w="66675" h="83820">
                <a:moveTo>
                  <a:pt x="66344" y="0"/>
                </a:moveTo>
                <a:lnTo>
                  <a:pt x="59626" y="0"/>
                </a:lnTo>
                <a:lnTo>
                  <a:pt x="59753" y="67221"/>
                </a:lnTo>
                <a:lnTo>
                  <a:pt x="59880" y="71780"/>
                </a:lnTo>
                <a:lnTo>
                  <a:pt x="66344" y="71780"/>
                </a:lnTo>
                <a:lnTo>
                  <a:pt x="66344" y="0"/>
                </a:lnTo>
                <a:close/>
              </a:path>
            </a:pathLst>
          </a:custGeom>
          <a:solidFill>
            <a:srgbClr val="0FB6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45960" y="7007466"/>
            <a:ext cx="66675" cy="83820"/>
          </a:xfrm>
          <a:custGeom>
            <a:avLst/>
            <a:gdLst/>
            <a:ahLst/>
            <a:cxnLst/>
            <a:rect l="l" t="t" r="r" b="b"/>
            <a:pathLst>
              <a:path w="66675" h="83820">
                <a:moveTo>
                  <a:pt x="35318" y="0"/>
                </a:moveTo>
                <a:lnTo>
                  <a:pt x="31267" y="0"/>
                </a:lnTo>
                <a:lnTo>
                  <a:pt x="0" y="83667"/>
                </a:lnTo>
                <a:lnTo>
                  <a:pt x="7327" y="83667"/>
                </a:lnTo>
                <a:lnTo>
                  <a:pt x="15684" y="60629"/>
                </a:lnTo>
                <a:lnTo>
                  <a:pt x="57976" y="60629"/>
                </a:lnTo>
                <a:lnTo>
                  <a:pt x="55802" y="54813"/>
                </a:lnTo>
                <a:lnTo>
                  <a:pt x="17970" y="54813"/>
                </a:lnTo>
                <a:lnTo>
                  <a:pt x="27851" y="27470"/>
                </a:lnTo>
                <a:lnTo>
                  <a:pt x="30632" y="19621"/>
                </a:lnTo>
                <a:lnTo>
                  <a:pt x="32156" y="15557"/>
                </a:lnTo>
                <a:lnTo>
                  <a:pt x="33159" y="12395"/>
                </a:lnTo>
                <a:lnTo>
                  <a:pt x="39950" y="12395"/>
                </a:lnTo>
                <a:lnTo>
                  <a:pt x="35318" y="0"/>
                </a:lnTo>
                <a:close/>
              </a:path>
              <a:path w="66675" h="83820">
                <a:moveTo>
                  <a:pt x="57976" y="60629"/>
                </a:moveTo>
                <a:lnTo>
                  <a:pt x="50876" y="60629"/>
                </a:lnTo>
                <a:lnTo>
                  <a:pt x="59232" y="83667"/>
                </a:lnTo>
                <a:lnTo>
                  <a:pt x="66586" y="83667"/>
                </a:lnTo>
                <a:lnTo>
                  <a:pt x="57976" y="60629"/>
                </a:lnTo>
                <a:close/>
              </a:path>
              <a:path w="66675" h="83820">
                <a:moveTo>
                  <a:pt x="39950" y="12395"/>
                </a:moveTo>
                <a:lnTo>
                  <a:pt x="33413" y="12395"/>
                </a:lnTo>
                <a:lnTo>
                  <a:pt x="34556" y="15557"/>
                </a:lnTo>
                <a:lnTo>
                  <a:pt x="35940" y="19621"/>
                </a:lnTo>
                <a:lnTo>
                  <a:pt x="38734" y="27470"/>
                </a:lnTo>
                <a:lnTo>
                  <a:pt x="48602" y="54813"/>
                </a:lnTo>
                <a:lnTo>
                  <a:pt x="55802" y="54813"/>
                </a:lnTo>
                <a:lnTo>
                  <a:pt x="39950" y="12395"/>
                </a:lnTo>
                <a:close/>
              </a:path>
            </a:pathLst>
          </a:custGeom>
          <a:solidFill>
            <a:srgbClr val="0FB6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05227" y="1697971"/>
            <a:ext cx="5368925" cy="43909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Ma Magie* </a:t>
            </a:r>
            <a:r>
              <a:rPr sz="1200" dirty="0">
                <a:latin typeface="Arial"/>
                <a:cs typeface="Arial"/>
              </a:rPr>
              <a:t>— система восстанавливающего ухода за</a:t>
            </a:r>
            <a:r>
              <a:rPr sz="1200" spc="-9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кожей,</a:t>
            </a:r>
          </a:p>
          <a:p>
            <a:pPr marL="12700" marR="330835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воплощенная в 18-ти эксклюзивных средствах с ультракомфортной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текстурой  (кремы, сыворотки, маска, очищающие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средства).</a:t>
            </a:r>
          </a:p>
          <a:p>
            <a:pPr>
              <a:lnSpc>
                <a:spcPct val="100000"/>
              </a:lnSpc>
            </a:pPr>
            <a:endParaRPr sz="125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Средства </a:t>
            </a:r>
            <a:r>
              <a:rPr sz="1200" b="1" dirty="0">
                <a:latin typeface="Arial"/>
                <a:cs typeface="Arial"/>
              </a:rPr>
              <a:t>Ma Magie </a:t>
            </a:r>
            <a:r>
              <a:rPr sz="1200" dirty="0">
                <a:latin typeface="Arial"/>
                <a:cs typeface="Arial"/>
              </a:rPr>
              <a:t>эффективно </a:t>
            </a:r>
            <a:r>
              <a:rPr sz="1200" dirty="0" err="1">
                <a:latin typeface="Arial"/>
                <a:cs typeface="Arial"/>
              </a:rPr>
              <a:t>поддерживают</a:t>
            </a:r>
            <a:r>
              <a:rPr sz="1200" dirty="0">
                <a:latin typeface="Arial"/>
                <a:cs typeface="Arial"/>
              </a:rPr>
              <a:t> </a:t>
            </a:r>
            <a:r>
              <a:rPr lang="ru-RU" sz="1200" dirty="0">
                <a:latin typeface="Arial"/>
                <a:cs typeface="Arial"/>
              </a:rPr>
              <a:t>здоровье и молодость </a:t>
            </a:r>
            <a:r>
              <a:rPr sz="1200" dirty="0" err="1">
                <a:latin typeface="Arial"/>
                <a:cs typeface="Arial"/>
              </a:rPr>
              <a:t>кожи</a:t>
            </a:r>
            <a:r>
              <a:rPr sz="1200" dirty="0">
                <a:latin typeface="Arial"/>
                <a:cs typeface="Arial"/>
              </a:rPr>
              <a:t> и</a:t>
            </a:r>
            <a:r>
              <a:rPr sz="1200" spc="-8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предотвращают  появление видимых признаков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старения.</a:t>
            </a:r>
          </a:p>
          <a:p>
            <a:pPr>
              <a:lnSpc>
                <a:spcPct val="100000"/>
              </a:lnSpc>
            </a:pPr>
            <a:endParaRPr sz="1250" dirty="0">
              <a:latin typeface="Arial"/>
              <a:cs typeface="Arial"/>
            </a:endParaRPr>
          </a:p>
          <a:p>
            <a:pPr marL="12700" marR="1077595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Каждая формула </a:t>
            </a:r>
            <a:r>
              <a:rPr sz="1200" dirty="0" err="1">
                <a:latin typeface="Arial"/>
                <a:cs typeface="Arial"/>
              </a:rPr>
              <a:t>содержит</a:t>
            </a:r>
            <a:r>
              <a:rPr sz="1200" dirty="0">
                <a:latin typeface="Arial"/>
                <a:cs typeface="Arial"/>
              </a:rPr>
              <a:t> </a:t>
            </a:r>
            <a:r>
              <a:rPr lang="ru-RU" sz="1200" dirty="0">
                <a:latin typeface="Arial"/>
                <a:cs typeface="Arial"/>
              </a:rPr>
              <a:t>как традиционные, так и </a:t>
            </a:r>
            <a:r>
              <a:rPr sz="1200" dirty="0" err="1">
                <a:latin typeface="Arial"/>
                <a:cs typeface="Arial"/>
              </a:rPr>
              <a:t>ультрасовременные</a:t>
            </a:r>
            <a:r>
              <a:rPr sz="1200" dirty="0">
                <a:latin typeface="Arial"/>
                <a:cs typeface="Arial"/>
              </a:rPr>
              <a:t> биоингредиенты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с  научно доказанным положительным воздействием на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кожу.</a:t>
            </a:r>
          </a:p>
          <a:p>
            <a:pPr>
              <a:lnSpc>
                <a:spcPct val="100000"/>
              </a:lnSpc>
            </a:pPr>
            <a:endParaRPr sz="1250" dirty="0">
              <a:latin typeface="Arial"/>
              <a:cs typeface="Arial"/>
            </a:endParaRPr>
          </a:p>
          <a:p>
            <a:pPr marL="12700" marR="1279525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Все ингредиенты </a:t>
            </a:r>
            <a:r>
              <a:rPr sz="1200" b="1" dirty="0">
                <a:latin typeface="Arial"/>
                <a:cs typeface="Arial"/>
              </a:rPr>
              <a:t>Ma Magie </a:t>
            </a:r>
            <a:r>
              <a:rPr sz="1200" dirty="0">
                <a:latin typeface="Arial"/>
                <a:cs typeface="Arial"/>
              </a:rPr>
              <a:t>сертифицированы в соответствии</a:t>
            </a:r>
            <a:r>
              <a:rPr sz="1200" spc="-8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с  европейскими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стандартами.</a:t>
            </a:r>
          </a:p>
          <a:p>
            <a:pPr>
              <a:lnSpc>
                <a:spcPct val="100000"/>
              </a:lnSpc>
            </a:pPr>
            <a:endParaRPr sz="1250" dirty="0">
              <a:latin typeface="Arial"/>
              <a:cs typeface="Arial"/>
            </a:endParaRPr>
          </a:p>
          <a:p>
            <a:pPr marL="12700" marR="1064895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Непревзайденное </a:t>
            </a:r>
            <a:r>
              <a:rPr sz="1200" b="1" dirty="0">
                <a:latin typeface="Arial"/>
                <a:cs typeface="Arial"/>
              </a:rPr>
              <a:t>французское качество косметики</a:t>
            </a:r>
            <a:r>
              <a:rPr sz="1200" dirty="0">
                <a:latin typeface="Arial"/>
                <a:cs typeface="Arial"/>
              </a:rPr>
              <a:t>,  эффективность которой соответствует </a:t>
            </a:r>
            <a:r>
              <a:rPr sz="1200" dirty="0" err="1">
                <a:latin typeface="Arial"/>
                <a:cs typeface="Arial"/>
              </a:rPr>
              <a:t>продуктам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dirty="0" err="1">
                <a:latin typeface="Arial"/>
                <a:cs typeface="Arial"/>
              </a:rPr>
              <a:t>премиум-класса</a:t>
            </a:r>
            <a:r>
              <a:rPr lang="ru-RU" sz="1200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50" dirty="0">
              <a:latin typeface="Arial"/>
              <a:cs typeface="Arial"/>
            </a:endParaRPr>
          </a:p>
          <a:p>
            <a:pPr marL="12700" marR="751840">
              <a:lnSpc>
                <a:spcPct val="100000"/>
              </a:lnSpc>
            </a:pPr>
            <a:r>
              <a:rPr sz="1200" b="1" i="1" dirty="0">
                <a:solidFill>
                  <a:srgbClr val="0FB6EA"/>
                </a:solidFill>
                <a:latin typeface="Arial"/>
                <a:cs typeface="Arial"/>
              </a:rPr>
              <a:t>Идеально подходят для домашнего ухода и поддержания</a:t>
            </a:r>
            <a:r>
              <a:rPr sz="1200" b="1" i="1" spc="-100" dirty="0">
                <a:solidFill>
                  <a:srgbClr val="0FB6EA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FB6EA"/>
                </a:solidFill>
                <a:latin typeface="Arial"/>
                <a:cs typeface="Arial"/>
              </a:rPr>
              <a:t>эффекта  салонных процедур и аппаратной</a:t>
            </a:r>
            <a:r>
              <a:rPr sz="1200" b="1" i="1" spc="-100" dirty="0">
                <a:solidFill>
                  <a:srgbClr val="0FB6EA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FB6EA"/>
                </a:solidFill>
                <a:latin typeface="Arial"/>
                <a:cs typeface="Arial"/>
              </a:rPr>
              <a:t>косметологии.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300" dirty="0">
                <a:latin typeface="Arial"/>
                <a:cs typeface="Arial"/>
              </a:rPr>
              <a:t>* [Ма</a:t>
            </a:r>
            <a:r>
              <a:rPr sz="1300" spc="-105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Мажи]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682363" y="375858"/>
            <a:ext cx="1580407" cy="5836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92003" cy="75590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5227" y="368296"/>
            <a:ext cx="6136873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Arial"/>
                <a:cs typeface="Arial"/>
              </a:rPr>
              <a:t>Питание и</a:t>
            </a:r>
            <a:r>
              <a:rPr spc="-10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омоложение</a:t>
            </a:r>
          </a:p>
          <a:p>
            <a:pPr marL="12700">
              <a:lnSpc>
                <a:spcPct val="100000"/>
              </a:lnSpc>
            </a:pPr>
            <a:r>
              <a:rPr b="0" i="1" dirty="0">
                <a:solidFill>
                  <a:srgbClr val="EE7955"/>
                </a:solidFill>
                <a:latin typeface="Arial"/>
                <a:cs typeface="Arial"/>
              </a:rPr>
              <a:t>Крем для контура глаз и губ </a:t>
            </a:r>
            <a:r>
              <a:rPr b="0" i="1" spc="5" dirty="0">
                <a:solidFill>
                  <a:srgbClr val="EE7955"/>
                </a:solidFill>
                <a:latin typeface="Arial"/>
                <a:cs typeface="Arial"/>
              </a:rPr>
              <a:t>Hypnose* </a:t>
            </a:r>
            <a:r>
              <a:rPr b="0" i="1" dirty="0">
                <a:solidFill>
                  <a:srgbClr val="EE7955"/>
                </a:solidFill>
                <a:latin typeface="Arial"/>
                <a:cs typeface="Arial"/>
              </a:rPr>
              <a:t>/</a:t>
            </a:r>
            <a:r>
              <a:rPr b="0" i="1" spc="-90" dirty="0">
                <a:solidFill>
                  <a:srgbClr val="EE7955"/>
                </a:solidFill>
                <a:latin typeface="Arial"/>
                <a:cs typeface="Arial"/>
              </a:rPr>
              <a:t> </a:t>
            </a:r>
            <a:r>
              <a:rPr b="0" i="1" dirty="0">
                <a:solidFill>
                  <a:srgbClr val="EE7955"/>
                </a:solidFill>
                <a:latin typeface="Arial"/>
                <a:cs typeface="Arial"/>
              </a:rPr>
              <a:t>Гипноз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5227" y="1008376"/>
            <a:ext cx="46609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latin typeface="Arial"/>
                <a:cs typeface="Arial"/>
              </a:rPr>
              <a:t>30+</a:t>
            </a:r>
          </a:p>
        </p:txBody>
      </p:sp>
      <p:sp>
        <p:nvSpPr>
          <p:cNvPr id="5" name="object 5"/>
          <p:cNvSpPr/>
          <p:nvPr/>
        </p:nvSpPr>
        <p:spPr>
          <a:xfrm>
            <a:off x="517927" y="6333750"/>
            <a:ext cx="1231378" cy="5953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54872" y="7007709"/>
            <a:ext cx="57785" cy="83820"/>
          </a:xfrm>
          <a:custGeom>
            <a:avLst/>
            <a:gdLst/>
            <a:ahLst/>
            <a:cxnLst/>
            <a:rect l="l" t="t" r="r" b="b"/>
            <a:pathLst>
              <a:path w="57784" h="83820">
                <a:moveTo>
                  <a:pt x="30632" y="5829"/>
                </a:moveTo>
                <a:lnTo>
                  <a:pt x="23926" y="5829"/>
                </a:lnTo>
                <a:lnTo>
                  <a:pt x="23926" y="83426"/>
                </a:lnTo>
                <a:lnTo>
                  <a:pt x="30632" y="83426"/>
                </a:lnTo>
                <a:lnTo>
                  <a:pt x="30632" y="5829"/>
                </a:lnTo>
                <a:close/>
              </a:path>
              <a:path w="57784" h="83820">
                <a:moveTo>
                  <a:pt x="57226" y="0"/>
                </a:moveTo>
                <a:lnTo>
                  <a:pt x="0" y="0"/>
                </a:lnTo>
                <a:lnTo>
                  <a:pt x="0" y="5829"/>
                </a:lnTo>
                <a:lnTo>
                  <a:pt x="54686" y="5829"/>
                </a:lnTo>
                <a:lnTo>
                  <a:pt x="57226" y="0"/>
                </a:lnTo>
                <a:close/>
              </a:path>
            </a:pathLst>
          </a:custGeom>
          <a:solidFill>
            <a:srgbClr val="EE79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27013" y="7007709"/>
            <a:ext cx="38735" cy="83820"/>
          </a:xfrm>
          <a:custGeom>
            <a:avLst/>
            <a:gdLst/>
            <a:ahLst/>
            <a:cxnLst/>
            <a:rect l="l" t="t" r="r" b="b"/>
            <a:pathLst>
              <a:path w="38734" h="83820">
                <a:moveTo>
                  <a:pt x="37719" y="0"/>
                </a:moveTo>
                <a:lnTo>
                  <a:pt x="0" y="0"/>
                </a:lnTo>
                <a:lnTo>
                  <a:pt x="0" y="83426"/>
                </a:lnTo>
                <a:lnTo>
                  <a:pt x="38735" y="83426"/>
                </a:lnTo>
                <a:lnTo>
                  <a:pt x="38735" y="77596"/>
                </a:lnTo>
                <a:lnTo>
                  <a:pt x="6705" y="77596"/>
                </a:lnTo>
                <a:lnTo>
                  <a:pt x="6705" y="43548"/>
                </a:lnTo>
                <a:lnTo>
                  <a:pt x="34556" y="43548"/>
                </a:lnTo>
                <a:lnTo>
                  <a:pt x="34556" y="37731"/>
                </a:lnTo>
                <a:lnTo>
                  <a:pt x="6705" y="37731"/>
                </a:lnTo>
                <a:lnTo>
                  <a:pt x="6705" y="5829"/>
                </a:lnTo>
                <a:lnTo>
                  <a:pt x="35191" y="5829"/>
                </a:lnTo>
                <a:lnTo>
                  <a:pt x="37719" y="0"/>
                </a:lnTo>
                <a:close/>
              </a:path>
            </a:pathLst>
          </a:custGeom>
          <a:solidFill>
            <a:srgbClr val="EE79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78894" y="7007466"/>
            <a:ext cx="66675" cy="83820"/>
          </a:xfrm>
          <a:custGeom>
            <a:avLst/>
            <a:gdLst/>
            <a:ahLst/>
            <a:cxnLst/>
            <a:rect l="l" t="t" r="r" b="b"/>
            <a:pathLst>
              <a:path w="66675" h="83820">
                <a:moveTo>
                  <a:pt x="35318" y="0"/>
                </a:moveTo>
                <a:lnTo>
                  <a:pt x="31267" y="0"/>
                </a:lnTo>
                <a:lnTo>
                  <a:pt x="0" y="83667"/>
                </a:lnTo>
                <a:lnTo>
                  <a:pt x="7340" y="83667"/>
                </a:lnTo>
                <a:lnTo>
                  <a:pt x="15697" y="60629"/>
                </a:lnTo>
                <a:lnTo>
                  <a:pt x="57985" y="60629"/>
                </a:lnTo>
                <a:lnTo>
                  <a:pt x="55811" y="54813"/>
                </a:lnTo>
                <a:lnTo>
                  <a:pt x="17983" y="54813"/>
                </a:lnTo>
                <a:lnTo>
                  <a:pt x="27851" y="27470"/>
                </a:lnTo>
                <a:lnTo>
                  <a:pt x="30632" y="19621"/>
                </a:lnTo>
                <a:lnTo>
                  <a:pt x="32156" y="15557"/>
                </a:lnTo>
                <a:lnTo>
                  <a:pt x="33172" y="12395"/>
                </a:lnTo>
                <a:lnTo>
                  <a:pt x="39952" y="12395"/>
                </a:lnTo>
                <a:lnTo>
                  <a:pt x="35318" y="0"/>
                </a:lnTo>
                <a:close/>
              </a:path>
              <a:path w="66675" h="83820">
                <a:moveTo>
                  <a:pt x="57985" y="60629"/>
                </a:moveTo>
                <a:lnTo>
                  <a:pt x="50888" y="60629"/>
                </a:lnTo>
                <a:lnTo>
                  <a:pt x="59245" y="83667"/>
                </a:lnTo>
                <a:lnTo>
                  <a:pt x="66598" y="83667"/>
                </a:lnTo>
                <a:lnTo>
                  <a:pt x="57985" y="60629"/>
                </a:lnTo>
                <a:close/>
              </a:path>
              <a:path w="66675" h="83820">
                <a:moveTo>
                  <a:pt x="39952" y="12395"/>
                </a:moveTo>
                <a:lnTo>
                  <a:pt x="33426" y="12395"/>
                </a:lnTo>
                <a:lnTo>
                  <a:pt x="34569" y="15557"/>
                </a:lnTo>
                <a:lnTo>
                  <a:pt x="35953" y="19621"/>
                </a:lnTo>
                <a:lnTo>
                  <a:pt x="38735" y="27470"/>
                </a:lnTo>
                <a:lnTo>
                  <a:pt x="48615" y="54813"/>
                </a:lnTo>
                <a:lnTo>
                  <a:pt x="55811" y="54813"/>
                </a:lnTo>
                <a:lnTo>
                  <a:pt x="39952" y="12395"/>
                </a:lnTo>
                <a:close/>
              </a:path>
            </a:pathLst>
          </a:custGeom>
          <a:solidFill>
            <a:srgbClr val="EE79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62551" y="7007713"/>
            <a:ext cx="66675" cy="83820"/>
          </a:xfrm>
          <a:custGeom>
            <a:avLst/>
            <a:gdLst/>
            <a:ahLst/>
            <a:cxnLst/>
            <a:rect l="l" t="t" r="r" b="b"/>
            <a:pathLst>
              <a:path w="66675" h="83820">
                <a:moveTo>
                  <a:pt x="6210" y="0"/>
                </a:moveTo>
                <a:lnTo>
                  <a:pt x="0" y="0"/>
                </a:lnTo>
                <a:lnTo>
                  <a:pt x="0" y="83426"/>
                </a:lnTo>
                <a:lnTo>
                  <a:pt x="6705" y="83426"/>
                </a:lnTo>
                <a:lnTo>
                  <a:pt x="6571" y="14935"/>
                </a:lnTo>
                <a:lnTo>
                  <a:pt x="6451" y="10642"/>
                </a:lnTo>
                <a:lnTo>
                  <a:pt x="14241" y="10642"/>
                </a:lnTo>
                <a:lnTo>
                  <a:pt x="6210" y="0"/>
                </a:lnTo>
                <a:close/>
              </a:path>
              <a:path w="66675" h="83820">
                <a:moveTo>
                  <a:pt x="14241" y="10642"/>
                </a:moveTo>
                <a:lnTo>
                  <a:pt x="6705" y="10642"/>
                </a:lnTo>
                <a:lnTo>
                  <a:pt x="9626" y="14935"/>
                </a:lnTo>
                <a:lnTo>
                  <a:pt x="13677" y="20751"/>
                </a:lnTo>
                <a:lnTo>
                  <a:pt x="61150" y="83426"/>
                </a:lnTo>
                <a:lnTo>
                  <a:pt x="66344" y="83426"/>
                </a:lnTo>
                <a:lnTo>
                  <a:pt x="66344" y="71780"/>
                </a:lnTo>
                <a:lnTo>
                  <a:pt x="59626" y="71780"/>
                </a:lnTo>
                <a:lnTo>
                  <a:pt x="56638" y="67221"/>
                </a:lnTo>
                <a:lnTo>
                  <a:pt x="52412" y="61137"/>
                </a:lnTo>
                <a:lnTo>
                  <a:pt x="46329" y="53162"/>
                </a:lnTo>
                <a:lnTo>
                  <a:pt x="14241" y="10642"/>
                </a:lnTo>
                <a:close/>
              </a:path>
              <a:path w="66675" h="83820">
                <a:moveTo>
                  <a:pt x="66344" y="0"/>
                </a:moveTo>
                <a:lnTo>
                  <a:pt x="59626" y="0"/>
                </a:lnTo>
                <a:lnTo>
                  <a:pt x="59753" y="67221"/>
                </a:lnTo>
                <a:lnTo>
                  <a:pt x="59880" y="71780"/>
                </a:lnTo>
                <a:lnTo>
                  <a:pt x="66344" y="71780"/>
                </a:lnTo>
                <a:lnTo>
                  <a:pt x="66344" y="0"/>
                </a:lnTo>
                <a:close/>
              </a:path>
            </a:pathLst>
          </a:custGeom>
          <a:solidFill>
            <a:srgbClr val="EE79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45960" y="7007466"/>
            <a:ext cx="66675" cy="83820"/>
          </a:xfrm>
          <a:custGeom>
            <a:avLst/>
            <a:gdLst/>
            <a:ahLst/>
            <a:cxnLst/>
            <a:rect l="l" t="t" r="r" b="b"/>
            <a:pathLst>
              <a:path w="66675" h="83820">
                <a:moveTo>
                  <a:pt x="35318" y="0"/>
                </a:moveTo>
                <a:lnTo>
                  <a:pt x="31267" y="0"/>
                </a:lnTo>
                <a:lnTo>
                  <a:pt x="0" y="83667"/>
                </a:lnTo>
                <a:lnTo>
                  <a:pt x="7327" y="83667"/>
                </a:lnTo>
                <a:lnTo>
                  <a:pt x="15684" y="60629"/>
                </a:lnTo>
                <a:lnTo>
                  <a:pt x="57976" y="60629"/>
                </a:lnTo>
                <a:lnTo>
                  <a:pt x="55802" y="54813"/>
                </a:lnTo>
                <a:lnTo>
                  <a:pt x="17970" y="54813"/>
                </a:lnTo>
                <a:lnTo>
                  <a:pt x="27851" y="27470"/>
                </a:lnTo>
                <a:lnTo>
                  <a:pt x="30632" y="19621"/>
                </a:lnTo>
                <a:lnTo>
                  <a:pt x="32156" y="15557"/>
                </a:lnTo>
                <a:lnTo>
                  <a:pt x="33159" y="12395"/>
                </a:lnTo>
                <a:lnTo>
                  <a:pt x="39950" y="12395"/>
                </a:lnTo>
                <a:lnTo>
                  <a:pt x="35318" y="0"/>
                </a:lnTo>
                <a:close/>
              </a:path>
              <a:path w="66675" h="83820">
                <a:moveTo>
                  <a:pt x="57976" y="60629"/>
                </a:moveTo>
                <a:lnTo>
                  <a:pt x="50876" y="60629"/>
                </a:lnTo>
                <a:lnTo>
                  <a:pt x="59232" y="83667"/>
                </a:lnTo>
                <a:lnTo>
                  <a:pt x="66586" y="83667"/>
                </a:lnTo>
                <a:lnTo>
                  <a:pt x="57976" y="60629"/>
                </a:lnTo>
                <a:close/>
              </a:path>
              <a:path w="66675" h="83820">
                <a:moveTo>
                  <a:pt x="39950" y="12395"/>
                </a:moveTo>
                <a:lnTo>
                  <a:pt x="33413" y="12395"/>
                </a:lnTo>
                <a:lnTo>
                  <a:pt x="34556" y="15557"/>
                </a:lnTo>
                <a:lnTo>
                  <a:pt x="35940" y="19621"/>
                </a:lnTo>
                <a:lnTo>
                  <a:pt x="38734" y="27470"/>
                </a:lnTo>
                <a:lnTo>
                  <a:pt x="48602" y="54813"/>
                </a:lnTo>
                <a:lnTo>
                  <a:pt x="55802" y="54813"/>
                </a:lnTo>
                <a:lnTo>
                  <a:pt x="39950" y="12395"/>
                </a:lnTo>
                <a:close/>
              </a:path>
            </a:pathLst>
          </a:custGeom>
          <a:solidFill>
            <a:srgbClr val="EE79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489701" y="5916187"/>
            <a:ext cx="129315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Объем: 50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мл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05226" y="1697971"/>
            <a:ext cx="5755874" cy="31700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E7955"/>
                </a:solidFill>
                <a:latin typeface="Arial"/>
                <a:cs typeface="Arial"/>
              </a:rPr>
              <a:t>Действие:</a:t>
            </a:r>
            <a:endParaRPr sz="1200" dirty="0">
              <a:latin typeface="Arial"/>
              <a:cs typeface="Arial"/>
            </a:endParaRPr>
          </a:p>
          <a:p>
            <a:pPr marL="92075" indent="-79375">
              <a:lnSpc>
                <a:spcPct val="100000"/>
              </a:lnSpc>
              <a:buChar char="•"/>
              <a:tabLst>
                <a:tab pos="92710" algn="l"/>
              </a:tabLst>
            </a:pPr>
            <a:r>
              <a:rPr sz="1200" dirty="0">
                <a:latin typeface="Arial"/>
                <a:cs typeface="Arial"/>
              </a:rPr>
              <a:t>Эффективно разглаживает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морщинки;</a:t>
            </a:r>
          </a:p>
          <a:p>
            <a:pPr marL="92075" indent="-79375">
              <a:lnSpc>
                <a:spcPct val="100000"/>
              </a:lnSpc>
              <a:buChar char="•"/>
              <a:tabLst>
                <a:tab pos="92710" algn="l"/>
              </a:tabLst>
            </a:pPr>
            <a:r>
              <a:rPr sz="1200" dirty="0">
                <a:latin typeface="Arial"/>
                <a:cs typeface="Arial"/>
              </a:rPr>
              <a:t>Улучшает эластичность кожи, уплотняет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ее;</a:t>
            </a:r>
          </a:p>
          <a:p>
            <a:pPr marL="92075" indent="-79375">
              <a:lnSpc>
                <a:spcPct val="100000"/>
              </a:lnSpc>
              <a:buChar char="•"/>
              <a:tabLst>
                <a:tab pos="92710" algn="l"/>
              </a:tabLst>
            </a:pPr>
            <a:r>
              <a:rPr sz="1200" dirty="0">
                <a:latin typeface="Arial"/>
                <a:cs typeface="Arial"/>
              </a:rPr>
              <a:t>Увлажняет,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питает;</a:t>
            </a:r>
          </a:p>
          <a:p>
            <a:pPr marL="92075" indent="-79375">
              <a:lnSpc>
                <a:spcPct val="100000"/>
              </a:lnSpc>
              <a:buChar char="•"/>
              <a:tabLst>
                <a:tab pos="92710" algn="l"/>
              </a:tabLst>
            </a:pPr>
            <a:r>
              <a:rPr sz="1200" dirty="0">
                <a:latin typeface="Arial"/>
                <a:cs typeface="Arial"/>
              </a:rPr>
              <a:t>Усиливает защитные функции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кожи;</a:t>
            </a:r>
          </a:p>
          <a:p>
            <a:pPr marL="92075" indent="-79375">
              <a:lnSpc>
                <a:spcPct val="100000"/>
              </a:lnSpc>
              <a:buChar char="•"/>
              <a:tabLst>
                <a:tab pos="92710" algn="l"/>
              </a:tabLst>
            </a:pPr>
            <a:r>
              <a:rPr sz="1200" dirty="0">
                <a:latin typeface="Arial"/>
                <a:cs typeface="Arial"/>
              </a:rPr>
              <a:t>Препятствует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фотостарению.</a:t>
            </a:r>
          </a:p>
          <a:p>
            <a:pPr>
              <a:lnSpc>
                <a:spcPct val="100000"/>
              </a:lnSpc>
            </a:pPr>
            <a:endParaRPr sz="12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EE7955"/>
                </a:solidFill>
                <a:latin typeface="Arial"/>
                <a:cs typeface="Arial"/>
              </a:rPr>
              <a:t>Тип кожи: </a:t>
            </a:r>
            <a:r>
              <a:rPr sz="1200" dirty="0">
                <a:latin typeface="Arial"/>
                <a:cs typeface="Arial"/>
              </a:rPr>
              <a:t>любой, особенно с мимическими морщинами вокруг глаз и</a:t>
            </a:r>
            <a:r>
              <a:rPr sz="1200" spc="-9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губ.</a:t>
            </a:r>
          </a:p>
          <a:p>
            <a:pPr>
              <a:lnSpc>
                <a:spcPct val="100000"/>
              </a:lnSpc>
            </a:pPr>
            <a:endParaRPr sz="1250" dirty="0">
              <a:latin typeface="Arial"/>
              <a:cs typeface="Arial"/>
            </a:endParaRPr>
          </a:p>
          <a:p>
            <a:pPr marL="12700" marR="327660">
              <a:lnSpc>
                <a:spcPct val="100000"/>
              </a:lnSpc>
            </a:pPr>
            <a:r>
              <a:rPr sz="1200" b="1" dirty="0">
                <a:solidFill>
                  <a:srgbClr val="EE7955"/>
                </a:solidFill>
                <a:latin typeface="Arial"/>
                <a:cs typeface="Arial"/>
              </a:rPr>
              <a:t>Применение: </a:t>
            </a:r>
            <a:r>
              <a:rPr sz="1200" dirty="0">
                <a:latin typeface="Arial"/>
                <a:cs typeface="Arial"/>
              </a:rPr>
              <a:t>наносить утром и вечером на область вокруг глаз</a:t>
            </a:r>
            <a:r>
              <a:rPr sz="1200" spc="-8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легкими  похлопывающими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движениями.</a:t>
            </a:r>
          </a:p>
          <a:p>
            <a:pPr>
              <a:lnSpc>
                <a:spcPct val="100000"/>
              </a:lnSpc>
            </a:pPr>
            <a:endParaRPr sz="125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200" b="1" dirty="0">
                <a:solidFill>
                  <a:srgbClr val="EE7955"/>
                </a:solidFill>
                <a:latin typeface="Arial"/>
                <a:cs typeface="Arial"/>
              </a:rPr>
              <a:t>Активные компоненты: </a:t>
            </a:r>
            <a:r>
              <a:rPr sz="1200" dirty="0">
                <a:latin typeface="Arial"/>
                <a:cs typeface="Arial"/>
              </a:rPr>
              <a:t>масла виноградной косточки, масло</a:t>
            </a:r>
            <a:r>
              <a:rPr sz="1200" spc="-8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подсолнечника,  витамины А и Е, гидролизат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эластина.</a:t>
            </a:r>
          </a:p>
          <a:p>
            <a:pPr>
              <a:lnSpc>
                <a:spcPct val="100000"/>
              </a:lnSpc>
            </a:pP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40"/>
              </a:spcBef>
            </a:pPr>
            <a:r>
              <a:rPr sz="1300" dirty="0">
                <a:latin typeface="Arial"/>
                <a:cs typeface="Arial"/>
              </a:rPr>
              <a:t>*</a:t>
            </a:r>
            <a:r>
              <a:rPr sz="1300" spc="-10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[Ипноз]</a:t>
            </a:r>
          </a:p>
        </p:txBody>
      </p:sp>
      <p:sp>
        <p:nvSpPr>
          <p:cNvPr id="13" name="object 13"/>
          <p:cNvSpPr/>
          <p:nvPr/>
        </p:nvSpPr>
        <p:spPr>
          <a:xfrm>
            <a:off x="3073400" y="4411439"/>
            <a:ext cx="2882900" cy="2875186"/>
          </a:xfrm>
          <a:custGeom>
            <a:avLst/>
            <a:gdLst/>
            <a:ahLst/>
            <a:cxnLst/>
            <a:rect l="l" t="t" r="r" b="b"/>
            <a:pathLst>
              <a:path w="2679700" h="2679700">
                <a:moveTo>
                  <a:pt x="1339850" y="0"/>
                </a:moveTo>
                <a:lnTo>
                  <a:pt x="1291793" y="845"/>
                </a:lnTo>
                <a:lnTo>
                  <a:pt x="1244163" y="3364"/>
                </a:lnTo>
                <a:lnTo>
                  <a:pt x="1196986" y="7526"/>
                </a:lnTo>
                <a:lnTo>
                  <a:pt x="1150292" y="13305"/>
                </a:lnTo>
                <a:lnTo>
                  <a:pt x="1104109" y="20671"/>
                </a:lnTo>
                <a:lnTo>
                  <a:pt x="1058464" y="29596"/>
                </a:lnTo>
                <a:lnTo>
                  <a:pt x="1013387" y="40052"/>
                </a:lnTo>
                <a:lnTo>
                  <a:pt x="968905" y="52011"/>
                </a:lnTo>
                <a:lnTo>
                  <a:pt x="925048" y="65444"/>
                </a:lnTo>
                <a:lnTo>
                  <a:pt x="881842" y="80323"/>
                </a:lnTo>
                <a:lnTo>
                  <a:pt x="839318" y="96619"/>
                </a:lnTo>
                <a:lnTo>
                  <a:pt x="797502" y="114304"/>
                </a:lnTo>
                <a:lnTo>
                  <a:pt x="756424" y="133351"/>
                </a:lnTo>
                <a:lnTo>
                  <a:pt x="716112" y="153730"/>
                </a:lnTo>
                <a:lnTo>
                  <a:pt x="676593" y="175413"/>
                </a:lnTo>
                <a:lnTo>
                  <a:pt x="637897" y="198372"/>
                </a:lnTo>
                <a:lnTo>
                  <a:pt x="600052" y="222578"/>
                </a:lnTo>
                <a:lnTo>
                  <a:pt x="563086" y="248004"/>
                </a:lnTo>
                <a:lnTo>
                  <a:pt x="527027" y="274621"/>
                </a:lnTo>
                <a:lnTo>
                  <a:pt x="491904" y="302399"/>
                </a:lnTo>
                <a:lnTo>
                  <a:pt x="457745" y="331313"/>
                </a:lnTo>
                <a:lnTo>
                  <a:pt x="424578" y="361332"/>
                </a:lnTo>
                <a:lnTo>
                  <a:pt x="392433" y="392428"/>
                </a:lnTo>
                <a:lnTo>
                  <a:pt x="361336" y="424573"/>
                </a:lnTo>
                <a:lnTo>
                  <a:pt x="331317" y="457740"/>
                </a:lnTo>
                <a:lnTo>
                  <a:pt x="302404" y="491899"/>
                </a:lnTo>
                <a:lnTo>
                  <a:pt x="274624" y="527021"/>
                </a:lnTo>
                <a:lnTo>
                  <a:pt x="248008" y="563080"/>
                </a:lnTo>
                <a:lnTo>
                  <a:pt x="222582" y="600046"/>
                </a:lnTo>
                <a:lnTo>
                  <a:pt x="198375" y="637892"/>
                </a:lnTo>
                <a:lnTo>
                  <a:pt x="175416" y="676588"/>
                </a:lnTo>
                <a:lnTo>
                  <a:pt x="153732" y="716106"/>
                </a:lnTo>
                <a:lnTo>
                  <a:pt x="133353" y="756419"/>
                </a:lnTo>
                <a:lnTo>
                  <a:pt x="114306" y="797497"/>
                </a:lnTo>
                <a:lnTo>
                  <a:pt x="96621" y="839313"/>
                </a:lnTo>
                <a:lnTo>
                  <a:pt x="80324" y="881837"/>
                </a:lnTo>
                <a:lnTo>
                  <a:pt x="65445" y="925043"/>
                </a:lnTo>
                <a:lnTo>
                  <a:pt x="52012" y="968901"/>
                </a:lnTo>
                <a:lnTo>
                  <a:pt x="40053" y="1013383"/>
                </a:lnTo>
                <a:lnTo>
                  <a:pt x="29597" y="1058460"/>
                </a:lnTo>
                <a:lnTo>
                  <a:pt x="20671" y="1104105"/>
                </a:lnTo>
                <a:lnTo>
                  <a:pt x="13305" y="1150289"/>
                </a:lnTo>
                <a:lnTo>
                  <a:pt x="7526" y="1196984"/>
                </a:lnTo>
                <a:lnTo>
                  <a:pt x="3364" y="1244161"/>
                </a:lnTo>
                <a:lnTo>
                  <a:pt x="845" y="1291793"/>
                </a:lnTo>
                <a:lnTo>
                  <a:pt x="0" y="1339850"/>
                </a:lnTo>
                <a:lnTo>
                  <a:pt x="845" y="1387906"/>
                </a:lnTo>
                <a:lnTo>
                  <a:pt x="3364" y="1435536"/>
                </a:lnTo>
                <a:lnTo>
                  <a:pt x="7526" y="1482713"/>
                </a:lnTo>
                <a:lnTo>
                  <a:pt x="13305" y="1529407"/>
                </a:lnTo>
                <a:lnTo>
                  <a:pt x="20671" y="1575590"/>
                </a:lnTo>
                <a:lnTo>
                  <a:pt x="29597" y="1621235"/>
                </a:lnTo>
                <a:lnTo>
                  <a:pt x="40053" y="1666312"/>
                </a:lnTo>
                <a:lnTo>
                  <a:pt x="52012" y="1710794"/>
                </a:lnTo>
                <a:lnTo>
                  <a:pt x="65445" y="1754651"/>
                </a:lnTo>
                <a:lnTo>
                  <a:pt x="80324" y="1797857"/>
                </a:lnTo>
                <a:lnTo>
                  <a:pt x="96621" y="1840381"/>
                </a:lnTo>
                <a:lnTo>
                  <a:pt x="114306" y="1882197"/>
                </a:lnTo>
                <a:lnTo>
                  <a:pt x="133353" y="1923275"/>
                </a:lnTo>
                <a:lnTo>
                  <a:pt x="153732" y="1963587"/>
                </a:lnTo>
                <a:lnTo>
                  <a:pt x="175416" y="2003106"/>
                </a:lnTo>
                <a:lnTo>
                  <a:pt x="198375" y="2041802"/>
                </a:lnTo>
                <a:lnTo>
                  <a:pt x="222582" y="2079647"/>
                </a:lnTo>
                <a:lnTo>
                  <a:pt x="248008" y="2116613"/>
                </a:lnTo>
                <a:lnTo>
                  <a:pt x="274624" y="2152672"/>
                </a:lnTo>
                <a:lnTo>
                  <a:pt x="302404" y="2187795"/>
                </a:lnTo>
                <a:lnTo>
                  <a:pt x="331317" y="2221954"/>
                </a:lnTo>
                <a:lnTo>
                  <a:pt x="361336" y="2255121"/>
                </a:lnTo>
                <a:lnTo>
                  <a:pt x="392433" y="2287266"/>
                </a:lnTo>
                <a:lnTo>
                  <a:pt x="424578" y="2318363"/>
                </a:lnTo>
                <a:lnTo>
                  <a:pt x="457745" y="2348382"/>
                </a:lnTo>
                <a:lnTo>
                  <a:pt x="491904" y="2377295"/>
                </a:lnTo>
                <a:lnTo>
                  <a:pt x="527027" y="2405075"/>
                </a:lnTo>
                <a:lnTo>
                  <a:pt x="563086" y="2431691"/>
                </a:lnTo>
                <a:lnTo>
                  <a:pt x="600052" y="2457117"/>
                </a:lnTo>
                <a:lnTo>
                  <a:pt x="637897" y="2481324"/>
                </a:lnTo>
                <a:lnTo>
                  <a:pt x="676593" y="2504283"/>
                </a:lnTo>
                <a:lnTo>
                  <a:pt x="716112" y="2525967"/>
                </a:lnTo>
                <a:lnTo>
                  <a:pt x="756424" y="2546346"/>
                </a:lnTo>
                <a:lnTo>
                  <a:pt x="797502" y="2565393"/>
                </a:lnTo>
                <a:lnTo>
                  <a:pt x="839318" y="2583078"/>
                </a:lnTo>
                <a:lnTo>
                  <a:pt x="881842" y="2599375"/>
                </a:lnTo>
                <a:lnTo>
                  <a:pt x="925048" y="2614254"/>
                </a:lnTo>
                <a:lnTo>
                  <a:pt x="968905" y="2627687"/>
                </a:lnTo>
                <a:lnTo>
                  <a:pt x="1013387" y="2639646"/>
                </a:lnTo>
                <a:lnTo>
                  <a:pt x="1058464" y="2650102"/>
                </a:lnTo>
                <a:lnTo>
                  <a:pt x="1104109" y="2659028"/>
                </a:lnTo>
                <a:lnTo>
                  <a:pt x="1150292" y="2666394"/>
                </a:lnTo>
                <a:lnTo>
                  <a:pt x="1196986" y="2672173"/>
                </a:lnTo>
                <a:lnTo>
                  <a:pt x="1244163" y="2676335"/>
                </a:lnTo>
                <a:lnTo>
                  <a:pt x="1291793" y="2678854"/>
                </a:lnTo>
                <a:lnTo>
                  <a:pt x="1339850" y="2679700"/>
                </a:lnTo>
                <a:lnTo>
                  <a:pt x="1387906" y="2678854"/>
                </a:lnTo>
                <a:lnTo>
                  <a:pt x="1435536" y="2676335"/>
                </a:lnTo>
                <a:lnTo>
                  <a:pt x="1482713" y="2672173"/>
                </a:lnTo>
                <a:lnTo>
                  <a:pt x="1529407" y="2666394"/>
                </a:lnTo>
                <a:lnTo>
                  <a:pt x="1575590" y="2659028"/>
                </a:lnTo>
                <a:lnTo>
                  <a:pt x="1621235" y="2650102"/>
                </a:lnTo>
                <a:lnTo>
                  <a:pt x="1666312" y="2639646"/>
                </a:lnTo>
                <a:lnTo>
                  <a:pt x="1710794" y="2627687"/>
                </a:lnTo>
                <a:lnTo>
                  <a:pt x="1754651" y="2614254"/>
                </a:lnTo>
                <a:lnTo>
                  <a:pt x="1797857" y="2599375"/>
                </a:lnTo>
                <a:lnTo>
                  <a:pt x="1840381" y="2583078"/>
                </a:lnTo>
                <a:lnTo>
                  <a:pt x="1882197" y="2565393"/>
                </a:lnTo>
                <a:lnTo>
                  <a:pt x="1923275" y="2546346"/>
                </a:lnTo>
                <a:lnTo>
                  <a:pt x="1963587" y="2525967"/>
                </a:lnTo>
                <a:lnTo>
                  <a:pt x="2003106" y="2504283"/>
                </a:lnTo>
                <a:lnTo>
                  <a:pt x="2041802" y="2481324"/>
                </a:lnTo>
                <a:lnTo>
                  <a:pt x="2079647" y="2457117"/>
                </a:lnTo>
                <a:lnTo>
                  <a:pt x="2116613" y="2431691"/>
                </a:lnTo>
                <a:lnTo>
                  <a:pt x="2152672" y="2405075"/>
                </a:lnTo>
                <a:lnTo>
                  <a:pt x="2187795" y="2377295"/>
                </a:lnTo>
                <a:lnTo>
                  <a:pt x="2221954" y="2348382"/>
                </a:lnTo>
                <a:lnTo>
                  <a:pt x="2255121" y="2318363"/>
                </a:lnTo>
                <a:lnTo>
                  <a:pt x="2287266" y="2287266"/>
                </a:lnTo>
                <a:lnTo>
                  <a:pt x="2318363" y="2255121"/>
                </a:lnTo>
                <a:lnTo>
                  <a:pt x="2348382" y="2221954"/>
                </a:lnTo>
                <a:lnTo>
                  <a:pt x="2377295" y="2187795"/>
                </a:lnTo>
                <a:lnTo>
                  <a:pt x="2405075" y="2152672"/>
                </a:lnTo>
                <a:lnTo>
                  <a:pt x="2431691" y="2116613"/>
                </a:lnTo>
                <a:lnTo>
                  <a:pt x="2457117" y="2079647"/>
                </a:lnTo>
                <a:lnTo>
                  <a:pt x="2481324" y="2041802"/>
                </a:lnTo>
                <a:lnTo>
                  <a:pt x="2504283" y="2003106"/>
                </a:lnTo>
                <a:lnTo>
                  <a:pt x="2525967" y="1963587"/>
                </a:lnTo>
                <a:lnTo>
                  <a:pt x="2546346" y="1923275"/>
                </a:lnTo>
                <a:lnTo>
                  <a:pt x="2565393" y="1882197"/>
                </a:lnTo>
                <a:lnTo>
                  <a:pt x="2583078" y="1840381"/>
                </a:lnTo>
                <a:lnTo>
                  <a:pt x="2599375" y="1797857"/>
                </a:lnTo>
                <a:lnTo>
                  <a:pt x="2614254" y="1754651"/>
                </a:lnTo>
                <a:lnTo>
                  <a:pt x="2627687" y="1710794"/>
                </a:lnTo>
                <a:lnTo>
                  <a:pt x="2639646" y="1666312"/>
                </a:lnTo>
                <a:lnTo>
                  <a:pt x="2650102" y="1621235"/>
                </a:lnTo>
                <a:lnTo>
                  <a:pt x="2659028" y="1575590"/>
                </a:lnTo>
                <a:lnTo>
                  <a:pt x="2666394" y="1529407"/>
                </a:lnTo>
                <a:lnTo>
                  <a:pt x="2672173" y="1482713"/>
                </a:lnTo>
                <a:lnTo>
                  <a:pt x="2676335" y="1435536"/>
                </a:lnTo>
                <a:lnTo>
                  <a:pt x="2678854" y="1387906"/>
                </a:lnTo>
                <a:lnTo>
                  <a:pt x="2679700" y="1339850"/>
                </a:lnTo>
                <a:lnTo>
                  <a:pt x="2678854" y="1291793"/>
                </a:lnTo>
                <a:lnTo>
                  <a:pt x="2676335" y="1244161"/>
                </a:lnTo>
                <a:lnTo>
                  <a:pt x="2672173" y="1196984"/>
                </a:lnTo>
                <a:lnTo>
                  <a:pt x="2666394" y="1150289"/>
                </a:lnTo>
                <a:lnTo>
                  <a:pt x="2659028" y="1104105"/>
                </a:lnTo>
                <a:lnTo>
                  <a:pt x="2650102" y="1058460"/>
                </a:lnTo>
                <a:lnTo>
                  <a:pt x="2639646" y="1013383"/>
                </a:lnTo>
                <a:lnTo>
                  <a:pt x="2627687" y="968901"/>
                </a:lnTo>
                <a:lnTo>
                  <a:pt x="2614254" y="925043"/>
                </a:lnTo>
                <a:lnTo>
                  <a:pt x="2599375" y="881837"/>
                </a:lnTo>
                <a:lnTo>
                  <a:pt x="2583078" y="839313"/>
                </a:lnTo>
                <a:lnTo>
                  <a:pt x="2565393" y="797497"/>
                </a:lnTo>
                <a:lnTo>
                  <a:pt x="2546346" y="756419"/>
                </a:lnTo>
                <a:lnTo>
                  <a:pt x="2525967" y="716106"/>
                </a:lnTo>
                <a:lnTo>
                  <a:pt x="2504283" y="676588"/>
                </a:lnTo>
                <a:lnTo>
                  <a:pt x="2481324" y="637892"/>
                </a:lnTo>
                <a:lnTo>
                  <a:pt x="2457117" y="600046"/>
                </a:lnTo>
                <a:lnTo>
                  <a:pt x="2431691" y="563080"/>
                </a:lnTo>
                <a:lnTo>
                  <a:pt x="2405075" y="527021"/>
                </a:lnTo>
                <a:lnTo>
                  <a:pt x="2377295" y="491899"/>
                </a:lnTo>
                <a:lnTo>
                  <a:pt x="2348382" y="457740"/>
                </a:lnTo>
                <a:lnTo>
                  <a:pt x="2318363" y="424573"/>
                </a:lnTo>
                <a:lnTo>
                  <a:pt x="2287266" y="392428"/>
                </a:lnTo>
                <a:lnTo>
                  <a:pt x="2255121" y="361332"/>
                </a:lnTo>
                <a:lnTo>
                  <a:pt x="2221954" y="331313"/>
                </a:lnTo>
                <a:lnTo>
                  <a:pt x="2187795" y="302399"/>
                </a:lnTo>
                <a:lnTo>
                  <a:pt x="2152672" y="274621"/>
                </a:lnTo>
                <a:lnTo>
                  <a:pt x="2116613" y="248004"/>
                </a:lnTo>
                <a:lnTo>
                  <a:pt x="2079647" y="222578"/>
                </a:lnTo>
                <a:lnTo>
                  <a:pt x="2041802" y="198372"/>
                </a:lnTo>
                <a:lnTo>
                  <a:pt x="2003106" y="175413"/>
                </a:lnTo>
                <a:lnTo>
                  <a:pt x="1963587" y="153730"/>
                </a:lnTo>
                <a:lnTo>
                  <a:pt x="1923275" y="133351"/>
                </a:lnTo>
                <a:lnTo>
                  <a:pt x="1882197" y="114304"/>
                </a:lnTo>
                <a:lnTo>
                  <a:pt x="1840381" y="96619"/>
                </a:lnTo>
                <a:lnTo>
                  <a:pt x="1797857" y="80323"/>
                </a:lnTo>
                <a:lnTo>
                  <a:pt x="1754651" y="65444"/>
                </a:lnTo>
                <a:lnTo>
                  <a:pt x="1710794" y="52011"/>
                </a:lnTo>
                <a:lnTo>
                  <a:pt x="1666312" y="40052"/>
                </a:lnTo>
                <a:lnTo>
                  <a:pt x="1621235" y="29596"/>
                </a:lnTo>
                <a:lnTo>
                  <a:pt x="1575590" y="20671"/>
                </a:lnTo>
                <a:lnTo>
                  <a:pt x="1529407" y="13305"/>
                </a:lnTo>
                <a:lnTo>
                  <a:pt x="1482713" y="7526"/>
                </a:lnTo>
                <a:lnTo>
                  <a:pt x="1435536" y="3364"/>
                </a:lnTo>
                <a:lnTo>
                  <a:pt x="1387906" y="845"/>
                </a:lnTo>
                <a:lnTo>
                  <a:pt x="1339850" y="0"/>
                </a:lnTo>
                <a:close/>
              </a:path>
            </a:pathLst>
          </a:custGeom>
          <a:solidFill>
            <a:srgbClr val="EE79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136900" y="4619625"/>
            <a:ext cx="2619362" cy="2494273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70"/>
              </a:spcBef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БЬЮТИ-ЗАМЕТКИ</a:t>
            </a:r>
            <a:endParaRPr lang="ru-RU" sz="120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065" marR="5080" indent="-635" algn="ctr">
              <a:lnSpc>
                <a:spcPct val="100000"/>
              </a:lnSpc>
              <a:spcBef>
                <a:spcPts val="555"/>
              </a:spcBef>
            </a:pPr>
            <a:r>
              <a:rPr lang="ru-RU" sz="1000" b="1" dirty="0">
                <a:solidFill>
                  <a:srgbClr val="FFFFFF"/>
                </a:solidFill>
                <a:latin typeface="Arial"/>
                <a:cs typeface="Arial"/>
              </a:rPr>
              <a:t>Эластин: </a:t>
            </a:r>
            <a:r>
              <a:rPr lang="ru-RU" sz="1000" dirty="0">
                <a:solidFill>
                  <a:srgbClr val="FFFFFF"/>
                </a:solidFill>
                <a:latin typeface="Arial"/>
                <a:cs typeface="Arial"/>
              </a:rPr>
              <a:t>структурный белок  соединительной ткани животных</a:t>
            </a:r>
            <a:r>
              <a:rPr lang="ru-RU" sz="10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100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lang="ru-RU" sz="1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1000" dirty="0">
                <a:solidFill>
                  <a:srgbClr val="FFFFFF"/>
                </a:solidFill>
                <a:latin typeface="Arial"/>
                <a:cs typeface="Arial"/>
              </a:rPr>
              <a:t>человека. </a:t>
            </a:r>
          </a:p>
          <a:p>
            <a:pPr marL="72000" marR="5080" algn="ct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FFFFFF"/>
                </a:solidFill>
                <a:latin typeface="Arial"/>
                <a:cs typeface="Arial"/>
              </a:rPr>
              <a:t>Образует тонкую эластичную </a:t>
            </a:r>
            <a:r>
              <a:rPr lang="ru-RU" sz="1000" dirty="0" err="1">
                <a:solidFill>
                  <a:srgbClr val="FFFFFF"/>
                </a:solidFill>
                <a:latin typeface="Arial"/>
                <a:cs typeface="Arial"/>
              </a:rPr>
              <a:t>пленочку</a:t>
            </a:r>
            <a:r>
              <a:rPr lang="ru-RU" sz="1000" dirty="0">
                <a:solidFill>
                  <a:srgbClr val="FFFFFF"/>
                </a:solidFill>
                <a:latin typeface="Arial"/>
                <a:cs typeface="Arial"/>
              </a:rPr>
              <a:t> на  коже, которая препятствует потере влаги и  обеспечивает мягкий </a:t>
            </a:r>
            <a:r>
              <a:rPr lang="ru-RU" sz="1000" dirty="0" err="1">
                <a:solidFill>
                  <a:srgbClr val="FFFFFF"/>
                </a:solidFill>
                <a:latin typeface="Arial"/>
                <a:cs typeface="Arial"/>
              </a:rPr>
              <a:t>лифтинговый</a:t>
            </a:r>
            <a:r>
              <a:rPr lang="ru-RU" sz="1000" dirty="0">
                <a:solidFill>
                  <a:srgbClr val="FFFFFF"/>
                </a:solidFill>
                <a:latin typeface="Arial"/>
                <a:cs typeface="Arial"/>
              </a:rPr>
              <a:t> эффект.</a:t>
            </a:r>
          </a:p>
          <a:p>
            <a:pPr marL="42545" marR="34925" algn="ctr">
              <a:lnSpc>
                <a:spcPct val="100000"/>
              </a:lnSpc>
              <a:buChar char="•"/>
              <a:tabLst>
                <a:tab pos="109220" algn="l"/>
              </a:tabLst>
            </a:pPr>
            <a:r>
              <a:rPr lang="ru-RU" sz="1000" dirty="0">
                <a:solidFill>
                  <a:srgbClr val="FFFFFF"/>
                </a:solidFill>
                <a:latin typeface="Arial"/>
                <a:cs typeface="Arial"/>
              </a:rPr>
              <a:t>Благодаря высокому уровню</a:t>
            </a:r>
            <a:r>
              <a:rPr lang="ru-RU" sz="10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1000" dirty="0">
                <a:solidFill>
                  <a:srgbClr val="FFFFFF"/>
                </a:solidFill>
                <a:latin typeface="Arial"/>
                <a:cs typeface="Arial"/>
              </a:rPr>
              <a:t>аминокислот,  повышает эластичность и упругость</a:t>
            </a:r>
            <a:r>
              <a:rPr lang="ru-RU" sz="10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1000" dirty="0">
                <a:solidFill>
                  <a:srgbClr val="FFFFFF"/>
                </a:solidFill>
                <a:latin typeface="Arial"/>
                <a:cs typeface="Arial"/>
              </a:rPr>
              <a:t>кожи.</a:t>
            </a:r>
            <a:endParaRPr lang="ru-RU" sz="1000" dirty="0">
              <a:latin typeface="Arial"/>
              <a:cs typeface="Arial"/>
            </a:endParaRPr>
          </a:p>
          <a:p>
            <a:pPr marL="482600" lvl="1" indent="-66675" algn="ctr">
              <a:lnSpc>
                <a:spcPct val="100000"/>
              </a:lnSpc>
              <a:buChar char="•"/>
              <a:tabLst>
                <a:tab pos="482600" algn="l"/>
              </a:tabLst>
            </a:pPr>
            <a:r>
              <a:rPr lang="ru-RU" sz="1000" dirty="0">
                <a:solidFill>
                  <a:srgbClr val="FFFFFF"/>
                </a:solidFill>
                <a:latin typeface="Arial"/>
                <a:cs typeface="Arial"/>
              </a:rPr>
              <a:t>Улучшает внешний вид</a:t>
            </a:r>
            <a:r>
              <a:rPr lang="ru-RU" sz="10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1000" dirty="0">
                <a:solidFill>
                  <a:srgbClr val="FFFFFF"/>
                </a:solidFill>
                <a:latin typeface="Arial"/>
                <a:cs typeface="Arial"/>
              </a:rPr>
              <a:t>кожи.</a:t>
            </a:r>
            <a:endParaRPr lang="ru-RU" sz="1000" dirty="0">
              <a:latin typeface="Arial"/>
              <a:cs typeface="Arial"/>
            </a:endParaRPr>
          </a:p>
          <a:p>
            <a:pPr marL="482600" lvl="1" indent="-66675" algn="ctr">
              <a:lnSpc>
                <a:spcPct val="100000"/>
              </a:lnSpc>
              <a:buChar char="•"/>
              <a:tabLst>
                <a:tab pos="482600" algn="l"/>
              </a:tabLst>
            </a:pPr>
            <a:r>
              <a:rPr lang="ru-RU" sz="1000" dirty="0">
                <a:solidFill>
                  <a:srgbClr val="FFFFFF"/>
                </a:solidFill>
                <a:latin typeface="Arial"/>
                <a:cs typeface="Arial"/>
              </a:rPr>
              <a:t>Увлажняет.</a:t>
            </a:r>
            <a:endParaRPr lang="ru-RU" sz="10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770"/>
              </a:spcBef>
            </a:pPr>
            <a:endParaRPr sz="1200" dirty="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682749" y="375864"/>
            <a:ext cx="1580407" cy="5836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92003" cy="75590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5226" y="368296"/>
            <a:ext cx="6594073" cy="9855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Arial"/>
                <a:cs typeface="Arial"/>
              </a:rPr>
              <a:t>Экспресс-омоложение, разглаживание морщин  </a:t>
            </a:r>
            <a:r>
              <a:rPr b="0" i="1" dirty="0">
                <a:solidFill>
                  <a:srgbClr val="49B7A6"/>
                </a:solidFill>
                <a:latin typeface="Arial"/>
                <a:cs typeface="Arial"/>
              </a:rPr>
              <a:t>Альгинатная маска Métamorphose* /</a:t>
            </a:r>
            <a:r>
              <a:rPr b="0" i="1" spc="-100" dirty="0">
                <a:solidFill>
                  <a:srgbClr val="49B7A6"/>
                </a:solidFill>
                <a:latin typeface="Arial"/>
                <a:cs typeface="Arial"/>
              </a:rPr>
              <a:t> </a:t>
            </a:r>
            <a:r>
              <a:rPr b="0" i="1" dirty="0">
                <a:solidFill>
                  <a:srgbClr val="49B7A6"/>
                </a:solidFill>
                <a:latin typeface="Arial"/>
                <a:cs typeface="Arial"/>
              </a:rPr>
              <a:t>Метаморфоза  </a:t>
            </a:r>
            <a:r>
              <a:rPr b="0" dirty="0">
                <a:latin typeface="Arial"/>
                <a:cs typeface="Arial"/>
              </a:rPr>
              <a:t>25+</a:t>
            </a:r>
          </a:p>
        </p:txBody>
      </p:sp>
      <p:sp>
        <p:nvSpPr>
          <p:cNvPr id="4" name="object 4"/>
          <p:cNvSpPr/>
          <p:nvPr/>
        </p:nvSpPr>
        <p:spPr>
          <a:xfrm>
            <a:off x="517927" y="6333750"/>
            <a:ext cx="1231378" cy="5953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54872" y="7007709"/>
            <a:ext cx="57785" cy="83820"/>
          </a:xfrm>
          <a:custGeom>
            <a:avLst/>
            <a:gdLst/>
            <a:ahLst/>
            <a:cxnLst/>
            <a:rect l="l" t="t" r="r" b="b"/>
            <a:pathLst>
              <a:path w="57784" h="83820">
                <a:moveTo>
                  <a:pt x="30632" y="5829"/>
                </a:moveTo>
                <a:lnTo>
                  <a:pt x="23926" y="5829"/>
                </a:lnTo>
                <a:lnTo>
                  <a:pt x="23926" y="83426"/>
                </a:lnTo>
                <a:lnTo>
                  <a:pt x="30632" y="83426"/>
                </a:lnTo>
                <a:lnTo>
                  <a:pt x="30632" y="5829"/>
                </a:lnTo>
                <a:close/>
              </a:path>
              <a:path w="57784" h="83820">
                <a:moveTo>
                  <a:pt x="57226" y="0"/>
                </a:moveTo>
                <a:lnTo>
                  <a:pt x="0" y="0"/>
                </a:lnTo>
                <a:lnTo>
                  <a:pt x="0" y="5829"/>
                </a:lnTo>
                <a:lnTo>
                  <a:pt x="54686" y="5829"/>
                </a:lnTo>
                <a:lnTo>
                  <a:pt x="57226" y="0"/>
                </a:lnTo>
                <a:close/>
              </a:path>
            </a:pathLst>
          </a:custGeom>
          <a:solidFill>
            <a:srgbClr val="49B7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27013" y="7007709"/>
            <a:ext cx="38735" cy="83820"/>
          </a:xfrm>
          <a:custGeom>
            <a:avLst/>
            <a:gdLst/>
            <a:ahLst/>
            <a:cxnLst/>
            <a:rect l="l" t="t" r="r" b="b"/>
            <a:pathLst>
              <a:path w="38734" h="83820">
                <a:moveTo>
                  <a:pt x="37719" y="0"/>
                </a:moveTo>
                <a:lnTo>
                  <a:pt x="0" y="0"/>
                </a:lnTo>
                <a:lnTo>
                  <a:pt x="0" y="83426"/>
                </a:lnTo>
                <a:lnTo>
                  <a:pt x="38735" y="83426"/>
                </a:lnTo>
                <a:lnTo>
                  <a:pt x="38735" y="77596"/>
                </a:lnTo>
                <a:lnTo>
                  <a:pt x="6705" y="77596"/>
                </a:lnTo>
                <a:lnTo>
                  <a:pt x="6705" y="43548"/>
                </a:lnTo>
                <a:lnTo>
                  <a:pt x="34556" y="43548"/>
                </a:lnTo>
                <a:lnTo>
                  <a:pt x="34556" y="37731"/>
                </a:lnTo>
                <a:lnTo>
                  <a:pt x="6705" y="37731"/>
                </a:lnTo>
                <a:lnTo>
                  <a:pt x="6705" y="5829"/>
                </a:lnTo>
                <a:lnTo>
                  <a:pt x="35191" y="5829"/>
                </a:lnTo>
                <a:lnTo>
                  <a:pt x="37719" y="0"/>
                </a:lnTo>
                <a:close/>
              </a:path>
            </a:pathLst>
          </a:custGeom>
          <a:solidFill>
            <a:srgbClr val="49B7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78894" y="7007466"/>
            <a:ext cx="66675" cy="83820"/>
          </a:xfrm>
          <a:custGeom>
            <a:avLst/>
            <a:gdLst/>
            <a:ahLst/>
            <a:cxnLst/>
            <a:rect l="l" t="t" r="r" b="b"/>
            <a:pathLst>
              <a:path w="66675" h="83820">
                <a:moveTo>
                  <a:pt x="35318" y="0"/>
                </a:moveTo>
                <a:lnTo>
                  <a:pt x="31267" y="0"/>
                </a:lnTo>
                <a:lnTo>
                  <a:pt x="0" y="83667"/>
                </a:lnTo>
                <a:lnTo>
                  <a:pt x="7340" y="83667"/>
                </a:lnTo>
                <a:lnTo>
                  <a:pt x="15697" y="60629"/>
                </a:lnTo>
                <a:lnTo>
                  <a:pt x="57985" y="60629"/>
                </a:lnTo>
                <a:lnTo>
                  <a:pt x="55811" y="54813"/>
                </a:lnTo>
                <a:lnTo>
                  <a:pt x="17983" y="54813"/>
                </a:lnTo>
                <a:lnTo>
                  <a:pt x="27851" y="27470"/>
                </a:lnTo>
                <a:lnTo>
                  <a:pt x="30632" y="19621"/>
                </a:lnTo>
                <a:lnTo>
                  <a:pt x="32156" y="15557"/>
                </a:lnTo>
                <a:lnTo>
                  <a:pt x="33172" y="12395"/>
                </a:lnTo>
                <a:lnTo>
                  <a:pt x="39952" y="12395"/>
                </a:lnTo>
                <a:lnTo>
                  <a:pt x="35318" y="0"/>
                </a:lnTo>
                <a:close/>
              </a:path>
              <a:path w="66675" h="83820">
                <a:moveTo>
                  <a:pt x="57985" y="60629"/>
                </a:moveTo>
                <a:lnTo>
                  <a:pt x="50888" y="60629"/>
                </a:lnTo>
                <a:lnTo>
                  <a:pt x="59245" y="83667"/>
                </a:lnTo>
                <a:lnTo>
                  <a:pt x="66598" y="83667"/>
                </a:lnTo>
                <a:lnTo>
                  <a:pt x="57985" y="60629"/>
                </a:lnTo>
                <a:close/>
              </a:path>
              <a:path w="66675" h="83820">
                <a:moveTo>
                  <a:pt x="39952" y="12395"/>
                </a:moveTo>
                <a:lnTo>
                  <a:pt x="33426" y="12395"/>
                </a:lnTo>
                <a:lnTo>
                  <a:pt x="34569" y="15557"/>
                </a:lnTo>
                <a:lnTo>
                  <a:pt x="35953" y="19621"/>
                </a:lnTo>
                <a:lnTo>
                  <a:pt x="38735" y="27470"/>
                </a:lnTo>
                <a:lnTo>
                  <a:pt x="48615" y="54813"/>
                </a:lnTo>
                <a:lnTo>
                  <a:pt x="55811" y="54813"/>
                </a:lnTo>
                <a:lnTo>
                  <a:pt x="39952" y="12395"/>
                </a:lnTo>
                <a:close/>
              </a:path>
            </a:pathLst>
          </a:custGeom>
          <a:solidFill>
            <a:srgbClr val="49B7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62551" y="7007713"/>
            <a:ext cx="66675" cy="83820"/>
          </a:xfrm>
          <a:custGeom>
            <a:avLst/>
            <a:gdLst/>
            <a:ahLst/>
            <a:cxnLst/>
            <a:rect l="l" t="t" r="r" b="b"/>
            <a:pathLst>
              <a:path w="66675" h="83820">
                <a:moveTo>
                  <a:pt x="6210" y="0"/>
                </a:moveTo>
                <a:lnTo>
                  <a:pt x="0" y="0"/>
                </a:lnTo>
                <a:lnTo>
                  <a:pt x="0" y="83426"/>
                </a:lnTo>
                <a:lnTo>
                  <a:pt x="6705" y="83426"/>
                </a:lnTo>
                <a:lnTo>
                  <a:pt x="6571" y="14935"/>
                </a:lnTo>
                <a:lnTo>
                  <a:pt x="6451" y="10642"/>
                </a:lnTo>
                <a:lnTo>
                  <a:pt x="14241" y="10642"/>
                </a:lnTo>
                <a:lnTo>
                  <a:pt x="6210" y="0"/>
                </a:lnTo>
                <a:close/>
              </a:path>
              <a:path w="66675" h="83820">
                <a:moveTo>
                  <a:pt x="14241" y="10642"/>
                </a:moveTo>
                <a:lnTo>
                  <a:pt x="6705" y="10642"/>
                </a:lnTo>
                <a:lnTo>
                  <a:pt x="9626" y="14935"/>
                </a:lnTo>
                <a:lnTo>
                  <a:pt x="13677" y="20751"/>
                </a:lnTo>
                <a:lnTo>
                  <a:pt x="61150" y="83426"/>
                </a:lnTo>
                <a:lnTo>
                  <a:pt x="66344" y="83426"/>
                </a:lnTo>
                <a:lnTo>
                  <a:pt x="66344" y="71780"/>
                </a:lnTo>
                <a:lnTo>
                  <a:pt x="59626" y="71780"/>
                </a:lnTo>
                <a:lnTo>
                  <a:pt x="56638" y="67221"/>
                </a:lnTo>
                <a:lnTo>
                  <a:pt x="52412" y="61137"/>
                </a:lnTo>
                <a:lnTo>
                  <a:pt x="46329" y="53162"/>
                </a:lnTo>
                <a:lnTo>
                  <a:pt x="14241" y="10642"/>
                </a:lnTo>
                <a:close/>
              </a:path>
              <a:path w="66675" h="83820">
                <a:moveTo>
                  <a:pt x="66344" y="0"/>
                </a:moveTo>
                <a:lnTo>
                  <a:pt x="59626" y="0"/>
                </a:lnTo>
                <a:lnTo>
                  <a:pt x="59753" y="67221"/>
                </a:lnTo>
                <a:lnTo>
                  <a:pt x="59880" y="71780"/>
                </a:lnTo>
                <a:lnTo>
                  <a:pt x="66344" y="71780"/>
                </a:lnTo>
                <a:lnTo>
                  <a:pt x="66344" y="0"/>
                </a:lnTo>
                <a:close/>
              </a:path>
            </a:pathLst>
          </a:custGeom>
          <a:solidFill>
            <a:srgbClr val="49B7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45960" y="7007466"/>
            <a:ext cx="66675" cy="83820"/>
          </a:xfrm>
          <a:custGeom>
            <a:avLst/>
            <a:gdLst/>
            <a:ahLst/>
            <a:cxnLst/>
            <a:rect l="l" t="t" r="r" b="b"/>
            <a:pathLst>
              <a:path w="66675" h="83820">
                <a:moveTo>
                  <a:pt x="35318" y="0"/>
                </a:moveTo>
                <a:lnTo>
                  <a:pt x="31267" y="0"/>
                </a:lnTo>
                <a:lnTo>
                  <a:pt x="0" y="83667"/>
                </a:lnTo>
                <a:lnTo>
                  <a:pt x="7327" y="83667"/>
                </a:lnTo>
                <a:lnTo>
                  <a:pt x="15684" y="60629"/>
                </a:lnTo>
                <a:lnTo>
                  <a:pt x="57976" y="60629"/>
                </a:lnTo>
                <a:lnTo>
                  <a:pt x="55802" y="54813"/>
                </a:lnTo>
                <a:lnTo>
                  <a:pt x="17970" y="54813"/>
                </a:lnTo>
                <a:lnTo>
                  <a:pt x="27851" y="27470"/>
                </a:lnTo>
                <a:lnTo>
                  <a:pt x="30632" y="19621"/>
                </a:lnTo>
                <a:lnTo>
                  <a:pt x="32156" y="15557"/>
                </a:lnTo>
                <a:lnTo>
                  <a:pt x="33159" y="12395"/>
                </a:lnTo>
                <a:lnTo>
                  <a:pt x="39950" y="12395"/>
                </a:lnTo>
                <a:lnTo>
                  <a:pt x="35318" y="0"/>
                </a:lnTo>
                <a:close/>
              </a:path>
              <a:path w="66675" h="83820">
                <a:moveTo>
                  <a:pt x="57976" y="60629"/>
                </a:moveTo>
                <a:lnTo>
                  <a:pt x="50876" y="60629"/>
                </a:lnTo>
                <a:lnTo>
                  <a:pt x="59232" y="83667"/>
                </a:lnTo>
                <a:lnTo>
                  <a:pt x="66586" y="83667"/>
                </a:lnTo>
                <a:lnTo>
                  <a:pt x="57976" y="60629"/>
                </a:lnTo>
                <a:close/>
              </a:path>
              <a:path w="66675" h="83820">
                <a:moveTo>
                  <a:pt x="39950" y="12395"/>
                </a:moveTo>
                <a:lnTo>
                  <a:pt x="33413" y="12395"/>
                </a:lnTo>
                <a:lnTo>
                  <a:pt x="34556" y="15557"/>
                </a:lnTo>
                <a:lnTo>
                  <a:pt x="35940" y="19621"/>
                </a:lnTo>
                <a:lnTo>
                  <a:pt x="38734" y="27470"/>
                </a:lnTo>
                <a:lnTo>
                  <a:pt x="48602" y="54813"/>
                </a:lnTo>
                <a:lnTo>
                  <a:pt x="55802" y="54813"/>
                </a:lnTo>
                <a:lnTo>
                  <a:pt x="39950" y="12395"/>
                </a:lnTo>
                <a:close/>
              </a:path>
            </a:pathLst>
          </a:custGeom>
          <a:solidFill>
            <a:srgbClr val="49B7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05227" y="1697971"/>
            <a:ext cx="5174615" cy="24365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49B7A6"/>
                </a:solidFill>
                <a:latin typeface="Arial"/>
                <a:cs typeface="Arial"/>
              </a:rPr>
              <a:t>Действие:</a:t>
            </a:r>
            <a:endParaRPr sz="1200" dirty="0">
              <a:latin typeface="Arial"/>
              <a:cs typeface="Arial"/>
            </a:endParaRPr>
          </a:p>
          <a:p>
            <a:pPr marL="92075" indent="-79375">
              <a:lnSpc>
                <a:spcPct val="100000"/>
              </a:lnSpc>
              <a:buChar char="•"/>
              <a:tabLst>
                <a:tab pos="92710" algn="l"/>
              </a:tabLst>
            </a:pPr>
            <a:r>
              <a:rPr sz="1200" dirty="0">
                <a:latin typeface="Arial"/>
                <a:cs typeface="Arial"/>
              </a:rPr>
              <a:t>Уменьшает глубину возрастных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морщин;</a:t>
            </a:r>
          </a:p>
          <a:p>
            <a:pPr marL="92075" indent="-79375">
              <a:lnSpc>
                <a:spcPct val="100000"/>
              </a:lnSpc>
              <a:buChar char="•"/>
              <a:tabLst>
                <a:tab pos="92710" algn="l"/>
              </a:tabLst>
            </a:pPr>
            <a:r>
              <a:rPr sz="1200" dirty="0">
                <a:latin typeface="Arial"/>
                <a:cs typeface="Arial"/>
              </a:rPr>
              <a:t>Улучшает цвет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лица;</a:t>
            </a:r>
          </a:p>
          <a:p>
            <a:pPr marL="92075" indent="-79375">
              <a:lnSpc>
                <a:spcPct val="100000"/>
              </a:lnSpc>
              <a:buChar char="•"/>
              <a:tabLst>
                <a:tab pos="92710" algn="l"/>
              </a:tabLst>
            </a:pPr>
            <a:r>
              <a:rPr sz="1200" dirty="0">
                <a:latin typeface="Arial"/>
                <a:cs typeface="Arial"/>
              </a:rPr>
              <a:t>Расслабляет мимические мышцы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(ботокс-эффект).</a:t>
            </a:r>
          </a:p>
          <a:p>
            <a:pPr>
              <a:lnSpc>
                <a:spcPct val="100000"/>
              </a:lnSpc>
            </a:pPr>
            <a:endParaRPr sz="12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49B7A6"/>
                </a:solidFill>
                <a:latin typeface="Arial"/>
                <a:cs typeface="Arial"/>
              </a:rPr>
              <a:t>Тип кожи: </a:t>
            </a:r>
            <a:r>
              <a:rPr sz="1200" dirty="0">
                <a:latin typeface="Arial"/>
                <a:cs typeface="Arial"/>
              </a:rPr>
              <a:t>любая, особенно с выраженными мимическими</a:t>
            </a:r>
            <a:r>
              <a:rPr sz="1200" spc="-9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морщинками.</a:t>
            </a:r>
          </a:p>
          <a:p>
            <a:pPr>
              <a:lnSpc>
                <a:spcPct val="100000"/>
              </a:lnSpc>
            </a:pPr>
            <a:endParaRPr sz="125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200" b="1" dirty="0">
                <a:solidFill>
                  <a:srgbClr val="49B7A6"/>
                </a:solidFill>
                <a:latin typeface="Arial"/>
                <a:cs typeface="Arial"/>
              </a:rPr>
              <a:t>Применение: </a:t>
            </a:r>
            <a:r>
              <a:rPr sz="1200" dirty="0">
                <a:latin typeface="Arial"/>
                <a:cs typeface="Arial"/>
              </a:rPr>
              <a:t>20 г порошка смешать с 60 мл воды комнатной температуры до  консистенции густой сметаны. Нанести маску на лицо толстым слоем, включая  область вокруг глаз. Через 15-20 минут снять маску одним плавным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движением,  потянув за край снизу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вверх.</a:t>
            </a:r>
          </a:p>
          <a:p>
            <a:pPr>
              <a:lnSpc>
                <a:spcPct val="100000"/>
              </a:lnSpc>
            </a:pPr>
            <a:endParaRPr sz="12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49B7A6"/>
                </a:solidFill>
                <a:latin typeface="Arial"/>
                <a:cs typeface="Arial"/>
              </a:rPr>
              <a:t>Активные компоненты: </a:t>
            </a:r>
            <a:r>
              <a:rPr sz="1200" dirty="0">
                <a:latin typeface="Arial"/>
                <a:cs typeface="Arial"/>
              </a:rPr>
              <a:t>альгинаты, экстракт семян бамии,</a:t>
            </a:r>
            <a:r>
              <a:rPr sz="1200" spc="-9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миоксинол.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261101" y="6005087"/>
            <a:ext cx="1356854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Объем: 3×20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г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05227" y="4595300"/>
            <a:ext cx="1209040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dirty="0">
                <a:latin typeface="Arial"/>
                <a:cs typeface="Arial"/>
              </a:rPr>
              <a:t>*</a:t>
            </a:r>
            <a:r>
              <a:rPr sz="1300" spc="-70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[Метаморфоз]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073400" y="4411439"/>
            <a:ext cx="2679700" cy="2679700"/>
          </a:xfrm>
          <a:custGeom>
            <a:avLst/>
            <a:gdLst/>
            <a:ahLst/>
            <a:cxnLst/>
            <a:rect l="l" t="t" r="r" b="b"/>
            <a:pathLst>
              <a:path w="2679700" h="2679700">
                <a:moveTo>
                  <a:pt x="1339850" y="0"/>
                </a:moveTo>
                <a:lnTo>
                  <a:pt x="1291793" y="845"/>
                </a:lnTo>
                <a:lnTo>
                  <a:pt x="1244163" y="3364"/>
                </a:lnTo>
                <a:lnTo>
                  <a:pt x="1196986" y="7526"/>
                </a:lnTo>
                <a:lnTo>
                  <a:pt x="1150292" y="13305"/>
                </a:lnTo>
                <a:lnTo>
                  <a:pt x="1104109" y="20671"/>
                </a:lnTo>
                <a:lnTo>
                  <a:pt x="1058464" y="29596"/>
                </a:lnTo>
                <a:lnTo>
                  <a:pt x="1013387" y="40052"/>
                </a:lnTo>
                <a:lnTo>
                  <a:pt x="968905" y="52011"/>
                </a:lnTo>
                <a:lnTo>
                  <a:pt x="925048" y="65444"/>
                </a:lnTo>
                <a:lnTo>
                  <a:pt x="881842" y="80323"/>
                </a:lnTo>
                <a:lnTo>
                  <a:pt x="839318" y="96619"/>
                </a:lnTo>
                <a:lnTo>
                  <a:pt x="797502" y="114304"/>
                </a:lnTo>
                <a:lnTo>
                  <a:pt x="756424" y="133351"/>
                </a:lnTo>
                <a:lnTo>
                  <a:pt x="716112" y="153730"/>
                </a:lnTo>
                <a:lnTo>
                  <a:pt x="676593" y="175413"/>
                </a:lnTo>
                <a:lnTo>
                  <a:pt x="637897" y="198372"/>
                </a:lnTo>
                <a:lnTo>
                  <a:pt x="600052" y="222578"/>
                </a:lnTo>
                <a:lnTo>
                  <a:pt x="563086" y="248004"/>
                </a:lnTo>
                <a:lnTo>
                  <a:pt x="527027" y="274621"/>
                </a:lnTo>
                <a:lnTo>
                  <a:pt x="491904" y="302399"/>
                </a:lnTo>
                <a:lnTo>
                  <a:pt x="457745" y="331313"/>
                </a:lnTo>
                <a:lnTo>
                  <a:pt x="424578" y="361332"/>
                </a:lnTo>
                <a:lnTo>
                  <a:pt x="392433" y="392428"/>
                </a:lnTo>
                <a:lnTo>
                  <a:pt x="361336" y="424573"/>
                </a:lnTo>
                <a:lnTo>
                  <a:pt x="331317" y="457740"/>
                </a:lnTo>
                <a:lnTo>
                  <a:pt x="302404" y="491899"/>
                </a:lnTo>
                <a:lnTo>
                  <a:pt x="274624" y="527021"/>
                </a:lnTo>
                <a:lnTo>
                  <a:pt x="248008" y="563080"/>
                </a:lnTo>
                <a:lnTo>
                  <a:pt x="222582" y="600046"/>
                </a:lnTo>
                <a:lnTo>
                  <a:pt x="198375" y="637892"/>
                </a:lnTo>
                <a:lnTo>
                  <a:pt x="175416" y="676588"/>
                </a:lnTo>
                <a:lnTo>
                  <a:pt x="153732" y="716106"/>
                </a:lnTo>
                <a:lnTo>
                  <a:pt x="133353" y="756419"/>
                </a:lnTo>
                <a:lnTo>
                  <a:pt x="114306" y="797497"/>
                </a:lnTo>
                <a:lnTo>
                  <a:pt x="96621" y="839313"/>
                </a:lnTo>
                <a:lnTo>
                  <a:pt x="80324" y="881837"/>
                </a:lnTo>
                <a:lnTo>
                  <a:pt x="65445" y="925043"/>
                </a:lnTo>
                <a:lnTo>
                  <a:pt x="52012" y="968901"/>
                </a:lnTo>
                <a:lnTo>
                  <a:pt x="40053" y="1013383"/>
                </a:lnTo>
                <a:lnTo>
                  <a:pt x="29597" y="1058460"/>
                </a:lnTo>
                <a:lnTo>
                  <a:pt x="20671" y="1104105"/>
                </a:lnTo>
                <a:lnTo>
                  <a:pt x="13305" y="1150289"/>
                </a:lnTo>
                <a:lnTo>
                  <a:pt x="7526" y="1196984"/>
                </a:lnTo>
                <a:lnTo>
                  <a:pt x="3364" y="1244161"/>
                </a:lnTo>
                <a:lnTo>
                  <a:pt x="845" y="1291793"/>
                </a:lnTo>
                <a:lnTo>
                  <a:pt x="0" y="1339850"/>
                </a:lnTo>
                <a:lnTo>
                  <a:pt x="845" y="1387906"/>
                </a:lnTo>
                <a:lnTo>
                  <a:pt x="3364" y="1435536"/>
                </a:lnTo>
                <a:lnTo>
                  <a:pt x="7526" y="1482713"/>
                </a:lnTo>
                <a:lnTo>
                  <a:pt x="13305" y="1529407"/>
                </a:lnTo>
                <a:lnTo>
                  <a:pt x="20671" y="1575590"/>
                </a:lnTo>
                <a:lnTo>
                  <a:pt x="29597" y="1621235"/>
                </a:lnTo>
                <a:lnTo>
                  <a:pt x="40053" y="1666312"/>
                </a:lnTo>
                <a:lnTo>
                  <a:pt x="52012" y="1710794"/>
                </a:lnTo>
                <a:lnTo>
                  <a:pt x="65445" y="1754651"/>
                </a:lnTo>
                <a:lnTo>
                  <a:pt x="80324" y="1797857"/>
                </a:lnTo>
                <a:lnTo>
                  <a:pt x="96621" y="1840381"/>
                </a:lnTo>
                <a:lnTo>
                  <a:pt x="114306" y="1882197"/>
                </a:lnTo>
                <a:lnTo>
                  <a:pt x="133353" y="1923275"/>
                </a:lnTo>
                <a:lnTo>
                  <a:pt x="153732" y="1963587"/>
                </a:lnTo>
                <a:lnTo>
                  <a:pt x="175416" y="2003106"/>
                </a:lnTo>
                <a:lnTo>
                  <a:pt x="198375" y="2041802"/>
                </a:lnTo>
                <a:lnTo>
                  <a:pt x="222582" y="2079647"/>
                </a:lnTo>
                <a:lnTo>
                  <a:pt x="248008" y="2116613"/>
                </a:lnTo>
                <a:lnTo>
                  <a:pt x="274624" y="2152672"/>
                </a:lnTo>
                <a:lnTo>
                  <a:pt x="302404" y="2187795"/>
                </a:lnTo>
                <a:lnTo>
                  <a:pt x="331317" y="2221954"/>
                </a:lnTo>
                <a:lnTo>
                  <a:pt x="361336" y="2255121"/>
                </a:lnTo>
                <a:lnTo>
                  <a:pt x="392433" y="2287266"/>
                </a:lnTo>
                <a:lnTo>
                  <a:pt x="424578" y="2318363"/>
                </a:lnTo>
                <a:lnTo>
                  <a:pt x="457745" y="2348382"/>
                </a:lnTo>
                <a:lnTo>
                  <a:pt x="491904" y="2377295"/>
                </a:lnTo>
                <a:lnTo>
                  <a:pt x="527027" y="2405075"/>
                </a:lnTo>
                <a:lnTo>
                  <a:pt x="563086" y="2431691"/>
                </a:lnTo>
                <a:lnTo>
                  <a:pt x="600052" y="2457117"/>
                </a:lnTo>
                <a:lnTo>
                  <a:pt x="637897" y="2481324"/>
                </a:lnTo>
                <a:lnTo>
                  <a:pt x="676593" y="2504283"/>
                </a:lnTo>
                <a:lnTo>
                  <a:pt x="716112" y="2525967"/>
                </a:lnTo>
                <a:lnTo>
                  <a:pt x="756424" y="2546346"/>
                </a:lnTo>
                <a:lnTo>
                  <a:pt x="797502" y="2565393"/>
                </a:lnTo>
                <a:lnTo>
                  <a:pt x="839318" y="2583078"/>
                </a:lnTo>
                <a:lnTo>
                  <a:pt x="881842" y="2599375"/>
                </a:lnTo>
                <a:lnTo>
                  <a:pt x="925048" y="2614254"/>
                </a:lnTo>
                <a:lnTo>
                  <a:pt x="968905" y="2627687"/>
                </a:lnTo>
                <a:lnTo>
                  <a:pt x="1013387" y="2639646"/>
                </a:lnTo>
                <a:lnTo>
                  <a:pt x="1058464" y="2650102"/>
                </a:lnTo>
                <a:lnTo>
                  <a:pt x="1104109" y="2659028"/>
                </a:lnTo>
                <a:lnTo>
                  <a:pt x="1150292" y="2666394"/>
                </a:lnTo>
                <a:lnTo>
                  <a:pt x="1196986" y="2672173"/>
                </a:lnTo>
                <a:lnTo>
                  <a:pt x="1244163" y="2676335"/>
                </a:lnTo>
                <a:lnTo>
                  <a:pt x="1291793" y="2678854"/>
                </a:lnTo>
                <a:lnTo>
                  <a:pt x="1339850" y="2679700"/>
                </a:lnTo>
                <a:lnTo>
                  <a:pt x="1387906" y="2678854"/>
                </a:lnTo>
                <a:lnTo>
                  <a:pt x="1435536" y="2676335"/>
                </a:lnTo>
                <a:lnTo>
                  <a:pt x="1482713" y="2672173"/>
                </a:lnTo>
                <a:lnTo>
                  <a:pt x="1529407" y="2666394"/>
                </a:lnTo>
                <a:lnTo>
                  <a:pt x="1575590" y="2659028"/>
                </a:lnTo>
                <a:lnTo>
                  <a:pt x="1621235" y="2650102"/>
                </a:lnTo>
                <a:lnTo>
                  <a:pt x="1666312" y="2639646"/>
                </a:lnTo>
                <a:lnTo>
                  <a:pt x="1710794" y="2627687"/>
                </a:lnTo>
                <a:lnTo>
                  <a:pt x="1754651" y="2614254"/>
                </a:lnTo>
                <a:lnTo>
                  <a:pt x="1797857" y="2599375"/>
                </a:lnTo>
                <a:lnTo>
                  <a:pt x="1840381" y="2583078"/>
                </a:lnTo>
                <a:lnTo>
                  <a:pt x="1882197" y="2565393"/>
                </a:lnTo>
                <a:lnTo>
                  <a:pt x="1923275" y="2546346"/>
                </a:lnTo>
                <a:lnTo>
                  <a:pt x="1963587" y="2525967"/>
                </a:lnTo>
                <a:lnTo>
                  <a:pt x="2003106" y="2504283"/>
                </a:lnTo>
                <a:lnTo>
                  <a:pt x="2041802" y="2481324"/>
                </a:lnTo>
                <a:lnTo>
                  <a:pt x="2079647" y="2457117"/>
                </a:lnTo>
                <a:lnTo>
                  <a:pt x="2116613" y="2431691"/>
                </a:lnTo>
                <a:lnTo>
                  <a:pt x="2152672" y="2405075"/>
                </a:lnTo>
                <a:lnTo>
                  <a:pt x="2187795" y="2377295"/>
                </a:lnTo>
                <a:lnTo>
                  <a:pt x="2221954" y="2348382"/>
                </a:lnTo>
                <a:lnTo>
                  <a:pt x="2255121" y="2318363"/>
                </a:lnTo>
                <a:lnTo>
                  <a:pt x="2287266" y="2287266"/>
                </a:lnTo>
                <a:lnTo>
                  <a:pt x="2318363" y="2255121"/>
                </a:lnTo>
                <a:lnTo>
                  <a:pt x="2348382" y="2221954"/>
                </a:lnTo>
                <a:lnTo>
                  <a:pt x="2377295" y="2187795"/>
                </a:lnTo>
                <a:lnTo>
                  <a:pt x="2405075" y="2152672"/>
                </a:lnTo>
                <a:lnTo>
                  <a:pt x="2431691" y="2116613"/>
                </a:lnTo>
                <a:lnTo>
                  <a:pt x="2457117" y="2079647"/>
                </a:lnTo>
                <a:lnTo>
                  <a:pt x="2481324" y="2041802"/>
                </a:lnTo>
                <a:lnTo>
                  <a:pt x="2504283" y="2003106"/>
                </a:lnTo>
                <a:lnTo>
                  <a:pt x="2525967" y="1963587"/>
                </a:lnTo>
                <a:lnTo>
                  <a:pt x="2546346" y="1923275"/>
                </a:lnTo>
                <a:lnTo>
                  <a:pt x="2565393" y="1882197"/>
                </a:lnTo>
                <a:lnTo>
                  <a:pt x="2583078" y="1840381"/>
                </a:lnTo>
                <a:lnTo>
                  <a:pt x="2599375" y="1797857"/>
                </a:lnTo>
                <a:lnTo>
                  <a:pt x="2614254" y="1754651"/>
                </a:lnTo>
                <a:lnTo>
                  <a:pt x="2627687" y="1710794"/>
                </a:lnTo>
                <a:lnTo>
                  <a:pt x="2639646" y="1666312"/>
                </a:lnTo>
                <a:lnTo>
                  <a:pt x="2650102" y="1621235"/>
                </a:lnTo>
                <a:lnTo>
                  <a:pt x="2659028" y="1575590"/>
                </a:lnTo>
                <a:lnTo>
                  <a:pt x="2666394" y="1529407"/>
                </a:lnTo>
                <a:lnTo>
                  <a:pt x="2672173" y="1482713"/>
                </a:lnTo>
                <a:lnTo>
                  <a:pt x="2676335" y="1435536"/>
                </a:lnTo>
                <a:lnTo>
                  <a:pt x="2678854" y="1387906"/>
                </a:lnTo>
                <a:lnTo>
                  <a:pt x="2679700" y="1339850"/>
                </a:lnTo>
                <a:lnTo>
                  <a:pt x="2678854" y="1291793"/>
                </a:lnTo>
                <a:lnTo>
                  <a:pt x="2676335" y="1244161"/>
                </a:lnTo>
                <a:lnTo>
                  <a:pt x="2672173" y="1196984"/>
                </a:lnTo>
                <a:lnTo>
                  <a:pt x="2666394" y="1150289"/>
                </a:lnTo>
                <a:lnTo>
                  <a:pt x="2659028" y="1104105"/>
                </a:lnTo>
                <a:lnTo>
                  <a:pt x="2650102" y="1058460"/>
                </a:lnTo>
                <a:lnTo>
                  <a:pt x="2639646" y="1013383"/>
                </a:lnTo>
                <a:lnTo>
                  <a:pt x="2627687" y="968901"/>
                </a:lnTo>
                <a:lnTo>
                  <a:pt x="2614254" y="925043"/>
                </a:lnTo>
                <a:lnTo>
                  <a:pt x="2599375" y="881837"/>
                </a:lnTo>
                <a:lnTo>
                  <a:pt x="2583078" y="839313"/>
                </a:lnTo>
                <a:lnTo>
                  <a:pt x="2565393" y="797497"/>
                </a:lnTo>
                <a:lnTo>
                  <a:pt x="2546346" y="756419"/>
                </a:lnTo>
                <a:lnTo>
                  <a:pt x="2525967" y="716106"/>
                </a:lnTo>
                <a:lnTo>
                  <a:pt x="2504283" y="676588"/>
                </a:lnTo>
                <a:lnTo>
                  <a:pt x="2481324" y="637892"/>
                </a:lnTo>
                <a:lnTo>
                  <a:pt x="2457117" y="600046"/>
                </a:lnTo>
                <a:lnTo>
                  <a:pt x="2431691" y="563080"/>
                </a:lnTo>
                <a:lnTo>
                  <a:pt x="2405075" y="527021"/>
                </a:lnTo>
                <a:lnTo>
                  <a:pt x="2377295" y="491899"/>
                </a:lnTo>
                <a:lnTo>
                  <a:pt x="2348382" y="457740"/>
                </a:lnTo>
                <a:lnTo>
                  <a:pt x="2318363" y="424573"/>
                </a:lnTo>
                <a:lnTo>
                  <a:pt x="2287266" y="392428"/>
                </a:lnTo>
                <a:lnTo>
                  <a:pt x="2255121" y="361332"/>
                </a:lnTo>
                <a:lnTo>
                  <a:pt x="2221954" y="331313"/>
                </a:lnTo>
                <a:lnTo>
                  <a:pt x="2187795" y="302399"/>
                </a:lnTo>
                <a:lnTo>
                  <a:pt x="2152672" y="274621"/>
                </a:lnTo>
                <a:lnTo>
                  <a:pt x="2116613" y="248004"/>
                </a:lnTo>
                <a:lnTo>
                  <a:pt x="2079647" y="222578"/>
                </a:lnTo>
                <a:lnTo>
                  <a:pt x="2041802" y="198372"/>
                </a:lnTo>
                <a:lnTo>
                  <a:pt x="2003106" y="175413"/>
                </a:lnTo>
                <a:lnTo>
                  <a:pt x="1963587" y="153730"/>
                </a:lnTo>
                <a:lnTo>
                  <a:pt x="1923275" y="133351"/>
                </a:lnTo>
                <a:lnTo>
                  <a:pt x="1882197" y="114304"/>
                </a:lnTo>
                <a:lnTo>
                  <a:pt x="1840381" y="96619"/>
                </a:lnTo>
                <a:lnTo>
                  <a:pt x="1797857" y="80323"/>
                </a:lnTo>
                <a:lnTo>
                  <a:pt x="1754651" y="65444"/>
                </a:lnTo>
                <a:lnTo>
                  <a:pt x="1710794" y="52011"/>
                </a:lnTo>
                <a:lnTo>
                  <a:pt x="1666312" y="40052"/>
                </a:lnTo>
                <a:lnTo>
                  <a:pt x="1621235" y="29596"/>
                </a:lnTo>
                <a:lnTo>
                  <a:pt x="1575590" y="20671"/>
                </a:lnTo>
                <a:lnTo>
                  <a:pt x="1529407" y="13305"/>
                </a:lnTo>
                <a:lnTo>
                  <a:pt x="1482713" y="7526"/>
                </a:lnTo>
                <a:lnTo>
                  <a:pt x="1435536" y="3364"/>
                </a:lnTo>
                <a:lnTo>
                  <a:pt x="1387906" y="845"/>
                </a:lnTo>
                <a:lnTo>
                  <a:pt x="1339850" y="0"/>
                </a:lnTo>
                <a:close/>
              </a:path>
            </a:pathLst>
          </a:custGeom>
          <a:solidFill>
            <a:srgbClr val="49B7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274894" y="4848225"/>
            <a:ext cx="2264410" cy="1739579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70"/>
              </a:spcBef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БЬЮТИ-ЗАМЕТКИ</a:t>
            </a:r>
            <a:endParaRPr sz="12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55"/>
              </a:spcBef>
            </a:pP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Экстракт семян</a:t>
            </a:r>
            <a:r>
              <a:rPr sz="10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бамии</a:t>
            </a:r>
            <a:endParaRPr sz="10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(растительная альтернатива</a:t>
            </a:r>
            <a:r>
              <a:rPr sz="10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ботоксу):</a:t>
            </a:r>
            <a:endParaRPr sz="1000" dirty="0">
              <a:latin typeface="Arial"/>
              <a:cs typeface="Arial"/>
            </a:endParaRPr>
          </a:p>
          <a:p>
            <a:pPr marL="12700" indent="116839" algn="ctr">
              <a:lnSpc>
                <a:spcPct val="100000"/>
              </a:lnSpc>
              <a:buChar char="•"/>
              <a:tabLst>
                <a:tab pos="196215" algn="l"/>
              </a:tabLst>
            </a:pP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Блокирует движение лицевых</a:t>
            </a:r>
            <a:r>
              <a:rPr sz="10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мышц;</a:t>
            </a:r>
            <a:endParaRPr sz="1000" dirty="0">
              <a:latin typeface="Arial"/>
              <a:cs typeface="Arial"/>
            </a:endParaRPr>
          </a:p>
          <a:p>
            <a:pPr marL="12700" marR="5080" indent="105410" algn="ctr">
              <a:lnSpc>
                <a:spcPct val="100000"/>
              </a:lnSpc>
              <a:buChar char="•"/>
              <a:tabLst>
                <a:tab pos="184785" algn="l"/>
              </a:tabLst>
            </a:pP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Обладает мощным антиоксидантным  потенциалом, предотвращая</a:t>
            </a:r>
            <a:r>
              <a:rPr sz="10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последствия  агрессивного</a:t>
            </a:r>
            <a:r>
              <a:rPr sz="10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воздействия</a:t>
            </a:r>
            <a:endParaRPr sz="10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окружающей</a:t>
            </a:r>
            <a:r>
              <a:rPr sz="10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среды.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682749" y="375864"/>
            <a:ext cx="1580407" cy="5836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3" y="0"/>
            <a:ext cx="10691609" cy="75590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5226" y="368296"/>
            <a:ext cx="4917673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Arial"/>
                <a:cs typeface="Arial"/>
              </a:rPr>
              <a:t>Смягчение и</a:t>
            </a:r>
            <a:r>
              <a:rPr spc="-10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увлажнение</a:t>
            </a:r>
          </a:p>
          <a:p>
            <a:pPr marL="12700">
              <a:lnSpc>
                <a:spcPct val="100000"/>
              </a:lnSpc>
            </a:pPr>
            <a:r>
              <a:rPr b="0" i="1" dirty="0">
                <a:solidFill>
                  <a:srgbClr val="7DBD6F"/>
                </a:solidFill>
                <a:latin typeface="Arial"/>
                <a:cs typeface="Arial"/>
              </a:rPr>
              <a:t>Крем для рук Ma Fête* / Мой</a:t>
            </a:r>
            <a:r>
              <a:rPr b="0" i="1" spc="-100" dirty="0">
                <a:solidFill>
                  <a:srgbClr val="7DBD6F"/>
                </a:solidFill>
                <a:latin typeface="Arial"/>
                <a:cs typeface="Arial"/>
              </a:rPr>
              <a:t> </a:t>
            </a:r>
            <a:r>
              <a:rPr b="0" i="1" dirty="0">
                <a:solidFill>
                  <a:srgbClr val="7DBD6F"/>
                </a:solidFill>
                <a:latin typeface="Arial"/>
                <a:cs typeface="Arial"/>
              </a:rPr>
              <a:t>праздник</a:t>
            </a:r>
          </a:p>
        </p:txBody>
      </p:sp>
      <p:sp>
        <p:nvSpPr>
          <p:cNvPr id="4" name="object 4"/>
          <p:cNvSpPr/>
          <p:nvPr/>
        </p:nvSpPr>
        <p:spPr>
          <a:xfrm>
            <a:off x="517927" y="6333750"/>
            <a:ext cx="1231378" cy="5953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54872" y="7007709"/>
            <a:ext cx="57785" cy="83820"/>
          </a:xfrm>
          <a:custGeom>
            <a:avLst/>
            <a:gdLst/>
            <a:ahLst/>
            <a:cxnLst/>
            <a:rect l="l" t="t" r="r" b="b"/>
            <a:pathLst>
              <a:path w="57784" h="83820">
                <a:moveTo>
                  <a:pt x="30632" y="5829"/>
                </a:moveTo>
                <a:lnTo>
                  <a:pt x="23926" y="5829"/>
                </a:lnTo>
                <a:lnTo>
                  <a:pt x="23926" y="83426"/>
                </a:lnTo>
                <a:lnTo>
                  <a:pt x="30632" y="83426"/>
                </a:lnTo>
                <a:lnTo>
                  <a:pt x="30632" y="5829"/>
                </a:lnTo>
                <a:close/>
              </a:path>
              <a:path w="57784" h="83820">
                <a:moveTo>
                  <a:pt x="57226" y="0"/>
                </a:moveTo>
                <a:lnTo>
                  <a:pt x="0" y="0"/>
                </a:lnTo>
                <a:lnTo>
                  <a:pt x="0" y="5829"/>
                </a:lnTo>
                <a:lnTo>
                  <a:pt x="54686" y="5829"/>
                </a:lnTo>
                <a:lnTo>
                  <a:pt x="57226" y="0"/>
                </a:lnTo>
                <a:close/>
              </a:path>
            </a:pathLst>
          </a:custGeom>
          <a:solidFill>
            <a:srgbClr val="7DBD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27013" y="7007709"/>
            <a:ext cx="38735" cy="83820"/>
          </a:xfrm>
          <a:custGeom>
            <a:avLst/>
            <a:gdLst/>
            <a:ahLst/>
            <a:cxnLst/>
            <a:rect l="l" t="t" r="r" b="b"/>
            <a:pathLst>
              <a:path w="38734" h="83820">
                <a:moveTo>
                  <a:pt x="37719" y="0"/>
                </a:moveTo>
                <a:lnTo>
                  <a:pt x="0" y="0"/>
                </a:lnTo>
                <a:lnTo>
                  <a:pt x="0" y="83426"/>
                </a:lnTo>
                <a:lnTo>
                  <a:pt x="38735" y="83426"/>
                </a:lnTo>
                <a:lnTo>
                  <a:pt x="38735" y="77596"/>
                </a:lnTo>
                <a:lnTo>
                  <a:pt x="6705" y="77596"/>
                </a:lnTo>
                <a:lnTo>
                  <a:pt x="6705" y="43548"/>
                </a:lnTo>
                <a:lnTo>
                  <a:pt x="34556" y="43548"/>
                </a:lnTo>
                <a:lnTo>
                  <a:pt x="34556" y="37731"/>
                </a:lnTo>
                <a:lnTo>
                  <a:pt x="6705" y="37731"/>
                </a:lnTo>
                <a:lnTo>
                  <a:pt x="6705" y="5829"/>
                </a:lnTo>
                <a:lnTo>
                  <a:pt x="35191" y="5829"/>
                </a:lnTo>
                <a:lnTo>
                  <a:pt x="37719" y="0"/>
                </a:lnTo>
                <a:close/>
              </a:path>
            </a:pathLst>
          </a:custGeom>
          <a:solidFill>
            <a:srgbClr val="7DBD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78894" y="7007466"/>
            <a:ext cx="66675" cy="83820"/>
          </a:xfrm>
          <a:custGeom>
            <a:avLst/>
            <a:gdLst/>
            <a:ahLst/>
            <a:cxnLst/>
            <a:rect l="l" t="t" r="r" b="b"/>
            <a:pathLst>
              <a:path w="66675" h="83820">
                <a:moveTo>
                  <a:pt x="35318" y="0"/>
                </a:moveTo>
                <a:lnTo>
                  <a:pt x="31267" y="0"/>
                </a:lnTo>
                <a:lnTo>
                  <a:pt x="0" y="83667"/>
                </a:lnTo>
                <a:lnTo>
                  <a:pt x="7340" y="83667"/>
                </a:lnTo>
                <a:lnTo>
                  <a:pt x="15697" y="60629"/>
                </a:lnTo>
                <a:lnTo>
                  <a:pt x="57985" y="60629"/>
                </a:lnTo>
                <a:lnTo>
                  <a:pt x="55811" y="54813"/>
                </a:lnTo>
                <a:lnTo>
                  <a:pt x="17983" y="54813"/>
                </a:lnTo>
                <a:lnTo>
                  <a:pt x="27851" y="27470"/>
                </a:lnTo>
                <a:lnTo>
                  <a:pt x="30632" y="19621"/>
                </a:lnTo>
                <a:lnTo>
                  <a:pt x="32156" y="15557"/>
                </a:lnTo>
                <a:lnTo>
                  <a:pt x="33172" y="12395"/>
                </a:lnTo>
                <a:lnTo>
                  <a:pt x="39952" y="12395"/>
                </a:lnTo>
                <a:lnTo>
                  <a:pt x="35318" y="0"/>
                </a:lnTo>
                <a:close/>
              </a:path>
              <a:path w="66675" h="83820">
                <a:moveTo>
                  <a:pt x="57985" y="60629"/>
                </a:moveTo>
                <a:lnTo>
                  <a:pt x="50888" y="60629"/>
                </a:lnTo>
                <a:lnTo>
                  <a:pt x="59245" y="83667"/>
                </a:lnTo>
                <a:lnTo>
                  <a:pt x="66598" y="83667"/>
                </a:lnTo>
                <a:lnTo>
                  <a:pt x="57985" y="60629"/>
                </a:lnTo>
                <a:close/>
              </a:path>
              <a:path w="66675" h="83820">
                <a:moveTo>
                  <a:pt x="39952" y="12395"/>
                </a:moveTo>
                <a:lnTo>
                  <a:pt x="33426" y="12395"/>
                </a:lnTo>
                <a:lnTo>
                  <a:pt x="34569" y="15557"/>
                </a:lnTo>
                <a:lnTo>
                  <a:pt x="35953" y="19621"/>
                </a:lnTo>
                <a:lnTo>
                  <a:pt x="38735" y="27470"/>
                </a:lnTo>
                <a:lnTo>
                  <a:pt x="48615" y="54813"/>
                </a:lnTo>
                <a:lnTo>
                  <a:pt x="55811" y="54813"/>
                </a:lnTo>
                <a:lnTo>
                  <a:pt x="39952" y="12395"/>
                </a:lnTo>
                <a:close/>
              </a:path>
            </a:pathLst>
          </a:custGeom>
          <a:solidFill>
            <a:srgbClr val="7DBD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62551" y="7007713"/>
            <a:ext cx="66675" cy="83820"/>
          </a:xfrm>
          <a:custGeom>
            <a:avLst/>
            <a:gdLst/>
            <a:ahLst/>
            <a:cxnLst/>
            <a:rect l="l" t="t" r="r" b="b"/>
            <a:pathLst>
              <a:path w="66675" h="83820">
                <a:moveTo>
                  <a:pt x="6210" y="0"/>
                </a:moveTo>
                <a:lnTo>
                  <a:pt x="0" y="0"/>
                </a:lnTo>
                <a:lnTo>
                  <a:pt x="0" y="83426"/>
                </a:lnTo>
                <a:lnTo>
                  <a:pt x="6705" y="83426"/>
                </a:lnTo>
                <a:lnTo>
                  <a:pt x="6571" y="14935"/>
                </a:lnTo>
                <a:lnTo>
                  <a:pt x="6451" y="10642"/>
                </a:lnTo>
                <a:lnTo>
                  <a:pt x="14241" y="10642"/>
                </a:lnTo>
                <a:lnTo>
                  <a:pt x="6210" y="0"/>
                </a:lnTo>
                <a:close/>
              </a:path>
              <a:path w="66675" h="83820">
                <a:moveTo>
                  <a:pt x="14241" y="10642"/>
                </a:moveTo>
                <a:lnTo>
                  <a:pt x="6705" y="10642"/>
                </a:lnTo>
                <a:lnTo>
                  <a:pt x="9626" y="14935"/>
                </a:lnTo>
                <a:lnTo>
                  <a:pt x="13677" y="20751"/>
                </a:lnTo>
                <a:lnTo>
                  <a:pt x="61150" y="83426"/>
                </a:lnTo>
                <a:lnTo>
                  <a:pt x="66344" y="83426"/>
                </a:lnTo>
                <a:lnTo>
                  <a:pt x="66344" y="71780"/>
                </a:lnTo>
                <a:lnTo>
                  <a:pt x="59626" y="71780"/>
                </a:lnTo>
                <a:lnTo>
                  <a:pt x="56638" y="67221"/>
                </a:lnTo>
                <a:lnTo>
                  <a:pt x="52412" y="61137"/>
                </a:lnTo>
                <a:lnTo>
                  <a:pt x="46329" y="53162"/>
                </a:lnTo>
                <a:lnTo>
                  <a:pt x="14241" y="10642"/>
                </a:lnTo>
                <a:close/>
              </a:path>
              <a:path w="66675" h="83820">
                <a:moveTo>
                  <a:pt x="66344" y="0"/>
                </a:moveTo>
                <a:lnTo>
                  <a:pt x="59626" y="0"/>
                </a:lnTo>
                <a:lnTo>
                  <a:pt x="59753" y="67221"/>
                </a:lnTo>
                <a:lnTo>
                  <a:pt x="59880" y="71780"/>
                </a:lnTo>
                <a:lnTo>
                  <a:pt x="66344" y="71780"/>
                </a:lnTo>
                <a:lnTo>
                  <a:pt x="66344" y="0"/>
                </a:lnTo>
                <a:close/>
              </a:path>
            </a:pathLst>
          </a:custGeom>
          <a:solidFill>
            <a:srgbClr val="7DBD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45960" y="7007466"/>
            <a:ext cx="66675" cy="83820"/>
          </a:xfrm>
          <a:custGeom>
            <a:avLst/>
            <a:gdLst/>
            <a:ahLst/>
            <a:cxnLst/>
            <a:rect l="l" t="t" r="r" b="b"/>
            <a:pathLst>
              <a:path w="66675" h="83820">
                <a:moveTo>
                  <a:pt x="35318" y="0"/>
                </a:moveTo>
                <a:lnTo>
                  <a:pt x="31267" y="0"/>
                </a:lnTo>
                <a:lnTo>
                  <a:pt x="0" y="83667"/>
                </a:lnTo>
                <a:lnTo>
                  <a:pt x="7327" y="83667"/>
                </a:lnTo>
                <a:lnTo>
                  <a:pt x="15684" y="60629"/>
                </a:lnTo>
                <a:lnTo>
                  <a:pt x="57976" y="60629"/>
                </a:lnTo>
                <a:lnTo>
                  <a:pt x="55802" y="54813"/>
                </a:lnTo>
                <a:lnTo>
                  <a:pt x="17970" y="54813"/>
                </a:lnTo>
                <a:lnTo>
                  <a:pt x="27851" y="27470"/>
                </a:lnTo>
                <a:lnTo>
                  <a:pt x="30632" y="19621"/>
                </a:lnTo>
                <a:lnTo>
                  <a:pt x="32156" y="15557"/>
                </a:lnTo>
                <a:lnTo>
                  <a:pt x="33159" y="12395"/>
                </a:lnTo>
                <a:lnTo>
                  <a:pt x="39950" y="12395"/>
                </a:lnTo>
                <a:lnTo>
                  <a:pt x="35318" y="0"/>
                </a:lnTo>
                <a:close/>
              </a:path>
              <a:path w="66675" h="83820">
                <a:moveTo>
                  <a:pt x="57976" y="60629"/>
                </a:moveTo>
                <a:lnTo>
                  <a:pt x="50876" y="60629"/>
                </a:lnTo>
                <a:lnTo>
                  <a:pt x="59232" y="83667"/>
                </a:lnTo>
                <a:lnTo>
                  <a:pt x="66586" y="83667"/>
                </a:lnTo>
                <a:lnTo>
                  <a:pt x="57976" y="60629"/>
                </a:lnTo>
                <a:close/>
              </a:path>
              <a:path w="66675" h="83820">
                <a:moveTo>
                  <a:pt x="39950" y="12395"/>
                </a:moveTo>
                <a:lnTo>
                  <a:pt x="33413" y="12395"/>
                </a:lnTo>
                <a:lnTo>
                  <a:pt x="34556" y="15557"/>
                </a:lnTo>
                <a:lnTo>
                  <a:pt x="35940" y="19621"/>
                </a:lnTo>
                <a:lnTo>
                  <a:pt x="38734" y="27470"/>
                </a:lnTo>
                <a:lnTo>
                  <a:pt x="48602" y="54813"/>
                </a:lnTo>
                <a:lnTo>
                  <a:pt x="55802" y="54813"/>
                </a:lnTo>
                <a:lnTo>
                  <a:pt x="39950" y="12395"/>
                </a:lnTo>
                <a:close/>
              </a:path>
            </a:pathLst>
          </a:custGeom>
          <a:solidFill>
            <a:srgbClr val="7DBD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05226" y="1697971"/>
            <a:ext cx="6594073" cy="24365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7DBD6F"/>
                </a:solidFill>
                <a:latin typeface="Arial"/>
                <a:cs typeface="Arial"/>
              </a:rPr>
              <a:t>Действие:</a:t>
            </a:r>
            <a:endParaRPr sz="1200" dirty="0">
              <a:latin typeface="Arial"/>
              <a:cs typeface="Arial"/>
            </a:endParaRPr>
          </a:p>
          <a:p>
            <a:pPr marL="92075" indent="-79375">
              <a:lnSpc>
                <a:spcPct val="100000"/>
              </a:lnSpc>
              <a:buChar char="•"/>
              <a:tabLst>
                <a:tab pos="92710" algn="l"/>
              </a:tabLst>
            </a:pPr>
            <a:r>
              <a:rPr sz="1200" dirty="0">
                <a:latin typeface="Arial"/>
                <a:cs typeface="Arial"/>
              </a:rPr>
              <a:t>Смягчает, дарит коже ощущение гладкости и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комфорта;</a:t>
            </a:r>
          </a:p>
          <a:p>
            <a:pPr marL="92075" indent="-79375">
              <a:lnSpc>
                <a:spcPct val="100000"/>
              </a:lnSpc>
              <a:buChar char="•"/>
              <a:tabLst>
                <a:tab pos="92710" algn="l"/>
              </a:tabLst>
            </a:pPr>
            <a:r>
              <a:rPr sz="1200" dirty="0">
                <a:latin typeface="Arial"/>
                <a:cs typeface="Arial"/>
              </a:rPr>
              <a:t>Оказывает омолаживающий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эффект;</a:t>
            </a:r>
          </a:p>
          <a:p>
            <a:pPr marL="92075" indent="-79375">
              <a:lnSpc>
                <a:spcPct val="100000"/>
              </a:lnSpc>
              <a:buChar char="•"/>
              <a:tabLst>
                <a:tab pos="92710" algn="l"/>
              </a:tabLst>
            </a:pPr>
            <a:r>
              <a:rPr sz="1200" dirty="0">
                <a:latin typeface="Arial"/>
                <a:cs typeface="Arial"/>
              </a:rPr>
              <a:t>Восстанавливает эластичность сухой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кожи;</a:t>
            </a:r>
          </a:p>
          <a:p>
            <a:pPr marL="92075" indent="-79375">
              <a:lnSpc>
                <a:spcPct val="100000"/>
              </a:lnSpc>
              <a:buChar char="•"/>
              <a:tabLst>
                <a:tab pos="92710" algn="l"/>
              </a:tabLst>
            </a:pPr>
            <a:r>
              <a:rPr sz="1200" dirty="0">
                <a:latin typeface="Arial"/>
                <a:cs typeface="Arial"/>
              </a:rPr>
              <a:t>Уменьшает агрессивное воздействие на кожу различных моющих средств и бытовой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химии;</a:t>
            </a:r>
          </a:p>
          <a:p>
            <a:pPr marL="92075" indent="-79375">
              <a:lnSpc>
                <a:spcPct val="100000"/>
              </a:lnSpc>
              <a:buChar char="•"/>
              <a:tabLst>
                <a:tab pos="92710" algn="l"/>
              </a:tabLst>
            </a:pPr>
            <a:r>
              <a:rPr sz="1200" dirty="0">
                <a:latin typeface="Arial"/>
                <a:cs typeface="Arial"/>
              </a:rPr>
              <a:t>Укрепляет ногтевую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пластину.</a:t>
            </a:r>
          </a:p>
          <a:p>
            <a:pPr>
              <a:lnSpc>
                <a:spcPct val="100000"/>
              </a:lnSpc>
            </a:pPr>
            <a:endParaRPr sz="12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7DBD6F"/>
                </a:solidFill>
                <a:latin typeface="Arial"/>
                <a:cs typeface="Arial"/>
              </a:rPr>
              <a:t>Тип кожи: </a:t>
            </a:r>
            <a:r>
              <a:rPr sz="1200" dirty="0">
                <a:latin typeface="Arial"/>
                <a:cs typeface="Arial"/>
              </a:rPr>
              <a:t>любой, особенно</a:t>
            </a:r>
            <a:r>
              <a:rPr sz="1200" spc="-9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сухая.</a:t>
            </a:r>
          </a:p>
          <a:p>
            <a:pPr>
              <a:lnSpc>
                <a:spcPct val="100000"/>
              </a:lnSpc>
            </a:pPr>
            <a:endParaRPr sz="12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7DBD6F"/>
                </a:solidFill>
                <a:latin typeface="Arial"/>
                <a:cs typeface="Arial"/>
              </a:rPr>
              <a:t>Применение: </a:t>
            </a:r>
            <a:r>
              <a:rPr sz="1200" dirty="0">
                <a:latin typeface="Arial"/>
                <a:cs typeface="Arial"/>
              </a:rPr>
              <a:t>наносите крем утром и вечером, а также в течение дня по</a:t>
            </a:r>
            <a:r>
              <a:rPr sz="1200" spc="-9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необходимости.</a:t>
            </a:r>
          </a:p>
          <a:p>
            <a:pPr>
              <a:lnSpc>
                <a:spcPct val="100000"/>
              </a:lnSpc>
            </a:pPr>
            <a:endParaRPr sz="12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7DBD6F"/>
                </a:solidFill>
                <a:latin typeface="Arial"/>
                <a:cs typeface="Arial"/>
              </a:rPr>
              <a:t>Активные компоненты: </a:t>
            </a:r>
            <a:r>
              <a:rPr sz="1200" dirty="0">
                <a:latin typeface="Arial"/>
                <a:cs typeface="Arial"/>
              </a:rPr>
              <a:t>масло ши, эфирное масло бергамота, растительный</a:t>
            </a:r>
            <a:r>
              <a:rPr sz="1200" spc="-9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протеин.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413501" y="5903487"/>
            <a:ext cx="134395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Объем: 50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мл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05227" y="4595300"/>
            <a:ext cx="769620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dirty="0">
                <a:latin typeface="Arial"/>
                <a:cs typeface="Arial"/>
              </a:rPr>
              <a:t>* [Ма</a:t>
            </a:r>
            <a:r>
              <a:rPr sz="1300" spc="-90" dirty="0">
                <a:latin typeface="Arial"/>
                <a:cs typeface="Arial"/>
              </a:rPr>
              <a:t> </a:t>
            </a:r>
            <a:r>
              <a:rPr sz="1300" spc="-20" dirty="0">
                <a:latin typeface="Arial"/>
                <a:cs typeface="Arial"/>
              </a:rPr>
              <a:t>Фэт]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911463" y="4429321"/>
            <a:ext cx="3111501" cy="2875187"/>
          </a:xfrm>
          <a:custGeom>
            <a:avLst/>
            <a:gdLst/>
            <a:ahLst/>
            <a:cxnLst/>
            <a:rect l="l" t="t" r="r" b="b"/>
            <a:pathLst>
              <a:path w="2679700" h="2679700">
                <a:moveTo>
                  <a:pt x="1339850" y="0"/>
                </a:moveTo>
                <a:lnTo>
                  <a:pt x="1291793" y="845"/>
                </a:lnTo>
                <a:lnTo>
                  <a:pt x="1244163" y="3364"/>
                </a:lnTo>
                <a:lnTo>
                  <a:pt x="1196986" y="7526"/>
                </a:lnTo>
                <a:lnTo>
                  <a:pt x="1150292" y="13305"/>
                </a:lnTo>
                <a:lnTo>
                  <a:pt x="1104109" y="20671"/>
                </a:lnTo>
                <a:lnTo>
                  <a:pt x="1058464" y="29596"/>
                </a:lnTo>
                <a:lnTo>
                  <a:pt x="1013387" y="40052"/>
                </a:lnTo>
                <a:lnTo>
                  <a:pt x="968905" y="52011"/>
                </a:lnTo>
                <a:lnTo>
                  <a:pt x="925048" y="65444"/>
                </a:lnTo>
                <a:lnTo>
                  <a:pt x="881842" y="80323"/>
                </a:lnTo>
                <a:lnTo>
                  <a:pt x="839318" y="96619"/>
                </a:lnTo>
                <a:lnTo>
                  <a:pt x="797502" y="114304"/>
                </a:lnTo>
                <a:lnTo>
                  <a:pt x="756424" y="133351"/>
                </a:lnTo>
                <a:lnTo>
                  <a:pt x="716112" y="153730"/>
                </a:lnTo>
                <a:lnTo>
                  <a:pt x="676593" y="175413"/>
                </a:lnTo>
                <a:lnTo>
                  <a:pt x="637897" y="198372"/>
                </a:lnTo>
                <a:lnTo>
                  <a:pt x="600052" y="222578"/>
                </a:lnTo>
                <a:lnTo>
                  <a:pt x="563086" y="248004"/>
                </a:lnTo>
                <a:lnTo>
                  <a:pt x="527027" y="274621"/>
                </a:lnTo>
                <a:lnTo>
                  <a:pt x="491904" y="302399"/>
                </a:lnTo>
                <a:lnTo>
                  <a:pt x="457745" y="331313"/>
                </a:lnTo>
                <a:lnTo>
                  <a:pt x="424578" y="361332"/>
                </a:lnTo>
                <a:lnTo>
                  <a:pt x="392433" y="392428"/>
                </a:lnTo>
                <a:lnTo>
                  <a:pt x="361336" y="424573"/>
                </a:lnTo>
                <a:lnTo>
                  <a:pt x="331317" y="457740"/>
                </a:lnTo>
                <a:lnTo>
                  <a:pt x="302404" y="491899"/>
                </a:lnTo>
                <a:lnTo>
                  <a:pt x="274624" y="527021"/>
                </a:lnTo>
                <a:lnTo>
                  <a:pt x="248008" y="563080"/>
                </a:lnTo>
                <a:lnTo>
                  <a:pt x="222582" y="600046"/>
                </a:lnTo>
                <a:lnTo>
                  <a:pt x="198375" y="637892"/>
                </a:lnTo>
                <a:lnTo>
                  <a:pt x="175416" y="676588"/>
                </a:lnTo>
                <a:lnTo>
                  <a:pt x="153732" y="716106"/>
                </a:lnTo>
                <a:lnTo>
                  <a:pt x="133353" y="756419"/>
                </a:lnTo>
                <a:lnTo>
                  <a:pt x="114306" y="797497"/>
                </a:lnTo>
                <a:lnTo>
                  <a:pt x="96621" y="839313"/>
                </a:lnTo>
                <a:lnTo>
                  <a:pt x="80324" y="881837"/>
                </a:lnTo>
                <a:lnTo>
                  <a:pt x="65445" y="925043"/>
                </a:lnTo>
                <a:lnTo>
                  <a:pt x="52012" y="968901"/>
                </a:lnTo>
                <a:lnTo>
                  <a:pt x="40053" y="1013383"/>
                </a:lnTo>
                <a:lnTo>
                  <a:pt x="29597" y="1058460"/>
                </a:lnTo>
                <a:lnTo>
                  <a:pt x="20671" y="1104105"/>
                </a:lnTo>
                <a:lnTo>
                  <a:pt x="13305" y="1150289"/>
                </a:lnTo>
                <a:lnTo>
                  <a:pt x="7526" y="1196984"/>
                </a:lnTo>
                <a:lnTo>
                  <a:pt x="3364" y="1244161"/>
                </a:lnTo>
                <a:lnTo>
                  <a:pt x="845" y="1291793"/>
                </a:lnTo>
                <a:lnTo>
                  <a:pt x="0" y="1339850"/>
                </a:lnTo>
                <a:lnTo>
                  <a:pt x="845" y="1387906"/>
                </a:lnTo>
                <a:lnTo>
                  <a:pt x="3364" y="1435536"/>
                </a:lnTo>
                <a:lnTo>
                  <a:pt x="7526" y="1482713"/>
                </a:lnTo>
                <a:lnTo>
                  <a:pt x="13305" y="1529407"/>
                </a:lnTo>
                <a:lnTo>
                  <a:pt x="20671" y="1575590"/>
                </a:lnTo>
                <a:lnTo>
                  <a:pt x="29597" y="1621235"/>
                </a:lnTo>
                <a:lnTo>
                  <a:pt x="40053" y="1666312"/>
                </a:lnTo>
                <a:lnTo>
                  <a:pt x="52012" y="1710794"/>
                </a:lnTo>
                <a:lnTo>
                  <a:pt x="65445" y="1754651"/>
                </a:lnTo>
                <a:lnTo>
                  <a:pt x="80324" y="1797857"/>
                </a:lnTo>
                <a:lnTo>
                  <a:pt x="96621" y="1840381"/>
                </a:lnTo>
                <a:lnTo>
                  <a:pt x="114306" y="1882197"/>
                </a:lnTo>
                <a:lnTo>
                  <a:pt x="133353" y="1923275"/>
                </a:lnTo>
                <a:lnTo>
                  <a:pt x="153732" y="1963587"/>
                </a:lnTo>
                <a:lnTo>
                  <a:pt x="175416" y="2003106"/>
                </a:lnTo>
                <a:lnTo>
                  <a:pt x="198375" y="2041802"/>
                </a:lnTo>
                <a:lnTo>
                  <a:pt x="222582" y="2079647"/>
                </a:lnTo>
                <a:lnTo>
                  <a:pt x="248008" y="2116613"/>
                </a:lnTo>
                <a:lnTo>
                  <a:pt x="274624" y="2152672"/>
                </a:lnTo>
                <a:lnTo>
                  <a:pt x="302404" y="2187795"/>
                </a:lnTo>
                <a:lnTo>
                  <a:pt x="331317" y="2221954"/>
                </a:lnTo>
                <a:lnTo>
                  <a:pt x="361336" y="2255121"/>
                </a:lnTo>
                <a:lnTo>
                  <a:pt x="392433" y="2287266"/>
                </a:lnTo>
                <a:lnTo>
                  <a:pt x="424578" y="2318363"/>
                </a:lnTo>
                <a:lnTo>
                  <a:pt x="457745" y="2348382"/>
                </a:lnTo>
                <a:lnTo>
                  <a:pt x="491904" y="2377295"/>
                </a:lnTo>
                <a:lnTo>
                  <a:pt x="527027" y="2405075"/>
                </a:lnTo>
                <a:lnTo>
                  <a:pt x="563086" y="2431691"/>
                </a:lnTo>
                <a:lnTo>
                  <a:pt x="600052" y="2457117"/>
                </a:lnTo>
                <a:lnTo>
                  <a:pt x="637897" y="2481324"/>
                </a:lnTo>
                <a:lnTo>
                  <a:pt x="676593" y="2504283"/>
                </a:lnTo>
                <a:lnTo>
                  <a:pt x="716112" y="2525967"/>
                </a:lnTo>
                <a:lnTo>
                  <a:pt x="756424" y="2546346"/>
                </a:lnTo>
                <a:lnTo>
                  <a:pt x="797502" y="2565393"/>
                </a:lnTo>
                <a:lnTo>
                  <a:pt x="839318" y="2583078"/>
                </a:lnTo>
                <a:lnTo>
                  <a:pt x="881842" y="2599375"/>
                </a:lnTo>
                <a:lnTo>
                  <a:pt x="925048" y="2614254"/>
                </a:lnTo>
                <a:lnTo>
                  <a:pt x="968905" y="2627687"/>
                </a:lnTo>
                <a:lnTo>
                  <a:pt x="1013387" y="2639646"/>
                </a:lnTo>
                <a:lnTo>
                  <a:pt x="1058464" y="2650102"/>
                </a:lnTo>
                <a:lnTo>
                  <a:pt x="1104109" y="2659028"/>
                </a:lnTo>
                <a:lnTo>
                  <a:pt x="1150292" y="2666394"/>
                </a:lnTo>
                <a:lnTo>
                  <a:pt x="1196986" y="2672173"/>
                </a:lnTo>
                <a:lnTo>
                  <a:pt x="1244163" y="2676335"/>
                </a:lnTo>
                <a:lnTo>
                  <a:pt x="1291793" y="2678854"/>
                </a:lnTo>
                <a:lnTo>
                  <a:pt x="1339850" y="2679700"/>
                </a:lnTo>
                <a:lnTo>
                  <a:pt x="1387906" y="2678854"/>
                </a:lnTo>
                <a:lnTo>
                  <a:pt x="1435536" y="2676335"/>
                </a:lnTo>
                <a:lnTo>
                  <a:pt x="1482713" y="2672173"/>
                </a:lnTo>
                <a:lnTo>
                  <a:pt x="1529407" y="2666394"/>
                </a:lnTo>
                <a:lnTo>
                  <a:pt x="1575590" y="2659028"/>
                </a:lnTo>
                <a:lnTo>
                  <a:pt x="1621235" y="2650102"/>
                </a:lnTo>
                <a:lnTo>
                  <a:pt x="1666312" y="2639646"/>
                </a:lnTo>
                <a:lnTo>
                  <a:pt x="1710794" y="2627687"/>
                </a:lnTo>
                <a:lnTo>
                  <a:pt x="1754651" y="2614254"/>
                </a:lnTo>
                <a:lnTo>
                  <a:pt x="1797857" y="2599375"/>
                </a:lnTo>
                <a:lnTo>
                  <a:pt x="1840381" y="2583078"/>
                </a:lnTo>
                <a:lnTo>
                  <a:pt x="1882197" y="2565393"/>
                </a:lnTo>
                <a:lnTo>
                  <a:pt x="1923275" y="2546346"/>
                </a:lnTo>
                <a:lnTo>
                  <a:pt x="1963587" y="2525967"/>
                </a:lnTo>
                <a:lnTo>
                  <a:pt x="2003106" y="2504283"/>
                </a:lnTo>
                <a:lnTo>
                  <a:pt x="2041802" y="2481324"/>
                </a:lnTo>
                <a:lnTo>
                  <a:pt x="2079647" y="2457117"/>
                </a:lnTo>
                <a:lnTo>
                  <a:pt x="2116613" y="2431691"/>
                </a:lnTo>
                <a:lnTo>
                  <a:pt x="2152672" y="2405075"/>
                </a:lnTo>
                <a:lnTo>
                  <a:pt x="2187795" y="2377295"/>
                </a:lnTo>
                <a:lnTo>
                  <a:pt x="2221954" y="2348382"/>
                </a:lnTo>
                <a:lnTo>
                  <a:pt x="2255121" y="2318363"/>
                </a:lnTo>
                <a:lnTo>
                  <a:pt x="2287266" y="2287266"/>
                </a:lnTo>
                <a:lnTo>
                  <a:pt x="2318363" y="2255121"/>
                </a:lnTo>
                <a:lnTo>
                  <a:pt x="2348382" y="2221954"/>
                </a:lnTo>
                <a:lnTo>
                  <a:pt x="2377295" y="2187795"/>
                </a:lnTo>
                <a:lnTo>
                  <a:pt x="2405075" y="2152672"/>
                </a:lnTo>
                <a:lnTo>
                  <a:pt x="2431691" y="2116613"/>
                </a:lnTo>
                <a:lnTo>
                  <a:pt x="2457117" y="2079647"/>
                </a:lnTo>
                <a:lnTo>
                  <a:pt x="2481324" y="2041802"/>
                </a:lnTo>
                <a:lnTo>
                  <a:pt x="2504283" y="2003106"/>
                </a:lnTo>
                <a:lnTo>
                  <a:pt x="2525967" y="1963587"/>
                </a:lnTo>
                <a:lnTo>
                  <a:pt x="2546346" y="1923275"/>
                </a:lnTo>
                <a:lnTo>
                  <a:pt x="2565393" y="1882197"/>
                </a:lnTo>
                <a:lnTo>
                  <a:pt x="2583078" y="1840381"/>
                </a:lnTo>
                <a:lnTo>
                  <a:pt x="2599375" y="1797857"/>
                </a:lnTo>
                <a:lnTo>
                  <a:pt x="2614254" y="1754651"/>
                </a:lnTo>
                <a:lnTo>
                  <a:pt x="2627687" y="1710794"/>
                </a:lnTo>
                <a:lnTo>
                  <a:pt x="2639646" y="1666312"/>
                </a:lnTo>
                <a:lnTo>
                  <a:pt x="2650102" y="1621235"/>
                </a:lnTo>
                <a:lnTo>
                  <a:pt x="2659028" y="1575590"/>
                </a:lnTo>
                <a:lnTo>
                  <a:pt x="2666394" y="1529407"/>
                </a:lnTo>
                <a:lnTo>
                  <a:pt x="2672173" y="1482713"/>
                </a:lnTo>
                <a:lnTo>
                  <a:pt x="2676335" y="1435536"/>
                </a:lnTo>
                <a:lnTo>
                  <a:pt x="2678854" y="1387906"/>
                </a:lnTo>
                <a:lnTo>
                  <a:pt x="2679700" y="1339850"/>
                </a:lnTo>
                <a:lnTo>
                  <a:pt x="2678854" y="1291793"/>
                </a:lnTo>
                <a:lnTo>
                  <a:pt x="2676335" y="1244161"/>
                </a:lnTo>
                <a:lnTo>
                  <a:pt x="2672173" y="1196984"/>
                </a:lnTo>
                <a:lnTo>
                  <a:pt x="2666394" y="1150289"/>
                </a:lnTo>
                <a:lnTo>
                  <a:pt x="2659028" y="1104105"/>
                </a:lnTo>
                <a:lnTo>
                  <a:pt x="2650102" y="1058460"/>
                </a:lnTo>
                <a:lnTo>
                  <a:pt x="2639646" y="1013383"/>
                </a:lnTo>
                <a:lnTo>
                  <a:pt x="2627687" y="968901"/>
                </a:lnTo>
                <a:lnTo>
                  <a:pt x="2614254" y="925043"/>
                </a:lnTo>
                <a:lnTo>
                  <a:pt x="2599375" y="881837"/>
                </a:lnTo>
                <a:lnTo>
                  <a:pt x="2583078" y="839313"/>
                </a:lnTo>
                <a:lnTo>
                  <a:pt x="2565393" y="797497"/>
                </a:lnTo>
                <a:lnTo>
                  <a:pt x="2546346" y="756419"/>
                </a:lnTo>
                <a:lnTo>
                  <a:pt x="2525967" y="716106"/>
                </a:lnTo>
                <a:lnTo>
                  <a:pt x="2504283" y="676588"/>
                </a:lnTo>
                <a:lnTo>
                  <a:pt x="2481324" y="637892"/>
                </a:lnTo>
                <a:lnTo>
                  <a:pt x="2457117" y="600046"/>
                </a:lnTo>
                <a:lnTo>
                  <a:pt x="2431691" y="563080"/>
                </a:lnTo>
                <a:lnTo>
                  <a:pt x="2405075" y="527021"/>
                </a:lnTo>
                <a:lnTo>
                  <a:pt x="2377295" y="491899"/>
                </a:lnTo>
                <a:lnTo>
                  <a:pt x="2348382" y="457740"/>
                </a:lnTo>
                <a:lnTo>
                  <a:pt x="2318363" y="424573"/>
                </a:lnTo>
                <a:lnTo>
                  <a:pt x="2287266" y="392428"/>
                </a:lnTo>
                <a:lnTo>
                  <a:pt x="2255121" y="361332"/>
                </a:lnTo>
                <a:lnTo>
                  <a:pt x="2221954" y="331313"/>
                </a:lnTo>
                <a:lnTo>
                  <a:pt x="2187795" y="302399"/>
                </a:lnTo>
                <a:lnTo>
                  <a:pt x="2152672" y="274621"/>
                </a:lnTo>
                <a:lnTo>
                  <a:pt x="2116613" y="248004"/>
                </a:lnTo>
                <a:lnTo>
                  <a:pt x="2079647" y="222578"/>
                </a:lnTo>
                <a:lnTo>
                  <a:pt x="2041802" y="198372"/>
                </a:lnTo>
                <a:lnTo>
                  <a:pt x="2003106" y="175413"/>
                </a:lnTo>
                <a:lnTo>
                  <a:pt x="1963587" y="153730"/>
                </a:lnTo>
                <a:lnTo>
                  <a:pt x="1923275" y="133351"/>
                </a:lnTo>
                <a:lnTo>
                  <a:pt x="1882197" y="114304"/>
                </a:lnTo>
                <a:lnTo>
                  <a:pt x="1840381" y="96619"/>
                </a:lnTo>
                <a:lnTo>
                  <a:pt x="1797857" y="80323"/>
                </a:lnTo>
                <a:lnTo>
                  <a:pt x="1754651" y="65444"/>
                </a:lnTo>
                <a:lnTo>
                  <a:pt x="1710794" y="52011"/>
                </a:lnTo>
                <a:lnTo>
                  <a:pt x="1666312" y="40052"/>
                </a:lnTo>
                <a:lnTo>
                  <a:pt x="1621235" y="29596"/>
                </a:lnTo>
                <a:lnTo>
                  <a:pt x="1575590" y="20671"/>
                </a:lnTo>
                <a:lnTo>
                  <a:pt x="1529407" y="13305"/>
                </a:lnTo>
                <a:lnTo>
                  <a:pt x="1482713" y="7526"/>
                </a:lnTo>
                <a:lnTo>
                  <a:pt x="1435536" y="3364"/>
                </a:lnTo>
                <a:lnTo>
                  <a:pt x="1387906" y="845"/>
                </a:lnTo>
                <a:lnTo>
                  <a:pt x="1339850" y="0"/>
                </a:lnTo>
                <a:close/>
              </a:path>
            </a:pathLst>
          </a:custGeom>
          <a:solidFill>
            <a:srgbClr val="7DBD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213100" y="4619625"/>
            <a:ext cx="2443342" cy="22211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БЬЮТИ-ЗАМЕТКИ</a:t>
            </a:r>
            <a:endParaRPr sz="12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660"/>
              </a:spcBef>
            </a:pP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Эфирное масло</a:t>
            </a:r>
            <a:r>
              <a:rPr sz="9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бергамота:</a:t>
            </a:r>
            <a:endParaRPr sz="900" dirty="0">
              <a:latin typeface="Arial"/>
              <a:cs typeface="Arial"/>
            </a:endParaRPr>
          </a:p>
          <a:p>
            <a:pPr marL="407034" indent="-60325" algn="ctr">
              <a:lnSpc>
                <a:spcPct val="100000"/>
              </a:lnSpc>
              <a:buChar char="•"/>
              <a:tabLst>
                <a:tab pos="407034" algn="l"/>
              </a:tabLst>
            </a:pP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Повышает эластичность</a:t>
            </a:r>
            <a:r>
              <a:rPr sz="9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кожи,.</a:t>
            </a:r>
            <a:endParaRPr sz="9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Растительный протеин</a:t>
            </a:r>
            <a:r>
              <a:rPr sz="9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пшеницы:</a:t>
            </a:r>
            <a:endParaRPr sz="900" dirty="0">
              <a:latin typeface="Arial"/>
              <a:cs typeface="Arial"/>
            </a:endParaRPr>
          </a:p>
          <a:p>
            <a:pPr marL="12700" marR="5080" indent="226060" algn="ctr">
              <a:lnSpc>
                <a:spcPct val="100000"/>
              </a:lnSpc>
              <a:buChar char="•"/>
              <a:tabLst>
                <a:tab pos="299085" algn="l"/>
              </a:tabLst>
            </a:pP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Устраняет сухость, дряблость кожи,  оказывает длительный увлажняющий</a:t>
            </a:r>
            <a:r>
              <a:rPr sz="9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эффект;</a:t>
            </a:r>
            <a:endParaRPr sz="900" dirty="0">
              <a:latin typeface="Arial"/>
              <a:cs typeface="Arial"/>
            </a:endParaRPr>
          </a:p>
          <a:p>
            <a:pPr marL="150495" marR="116839" indent="6350" algn="ctr">
              <a:lnSpc>
                <a:spcPct val="100000"/>
              </a:lnSpc>
              <a:buChar char="•"/>
              <a:tabLst>
                <a:tab pos="217170" algn="l"/>
              </a:tabLst>
            </a:pP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Образует воздухопроницаемую</a:t>
            </a:r>
            <a:r>
              <a:rPr sz="9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пленку  на поверхности кожи, восстанавливая</a:t>
            </a:r>
            <a:r>
              <a:rPr sz="9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ее  микрорельеф, оказывая смягчающий и  разглаживающий</a:t>
            </a:r>
            <a:r>
              <a:rPr sz="9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эффект.</a:t>
            </a:r>
            <a:endParaRPr sz="900" dirty="0">
              <a:latin typeface="Arial"/>
              <a:cs typeface="Arial"/>
            </a:endParaRPr>
          </a:p>
          <a:p>
            <a:pPr marL="71755" marR="64135" algn="ctr">
              <a:lnSpc>
                <a:spcPct val="100000"/>
              </a:lnSpc>
            </a:pP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Масло ши: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активизирует</a:t>
            </a:r>
            <a:r>
              <a:rPr sz="9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синтез</a:t>
            </a:r>
            <a:r>
              <a:rPr sz="9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коллагена;  является природным УФ-фильтром;  уменьшает и</a:t>
            </a:r>
            <a:r>
              <a:rPr sz="9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разглаживает</a:t>
            </a:r>
            <a:endParaRPr sz="9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морщины.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682749" y="375864"/>
            <a:ext cx="1580407" cy="5836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5226" y="368296"/>
            <a:ext cx="5984473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Arial"/>
                <a:cs typeface="Arial"/>
              </a:rPr>
              <a:t>Эффективные сочетания крем +</a:t>
            </a:r>
            <a:r>
              <a:rPr spc="-10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сыворотка</a:t>
            </a:r>
          </a:p>
        </p:txBody>
      </p:sp>
      <p:sp>
        <p:nvSpPr>
          <p:cNvPr id="13" name="object 13"/>
          <p:cNvSpPr/>
          <p:nvPr/>
        </p:nvSpPr>
        <p:spPr>
          <a:xfrm>
            <a:off x="8682749" y="276225"/>
            <a:ext cx="1580407" cy="5836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BE7D7CA-6547-4CBE-9D1D-47760944C7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0" y="1105011"/>
            <a:ext cx="10375900" cy="6334014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84700" y="4522227"/>
            <a:ext cx="1274523" cy="472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8735">
              <a:lnSpc>
                <a:spcPct val="107200"/>
              </a:lnSpc>
              <a:spcBef>
                <a:spcPts val="100"/>
              </a:spcBef>
            </a:pPr>
            <a:r>
              <a:rPr sz="1400" spc="0" dirty="0">
                <a:solidFill>
                  <a:srgbClr val="1A1B1F"/>
                </a:solidFill>
                <a:latin typeface="Arial"/>
                <a:cs typeface="Arial"/>
              </a:rPr>
              <a:t>teana-labs.ru  </a:t>
            </a:r>
            <a:r>
              <a:rPr sz="1400" dirty="0">
                <a:solidFill>
                  <a:srgbClr val="1A1B1F"/>
                </a:solidFill>
                <a:latin typeface="Arial"/>
                <a:cs typeface="Arial"/>
              </a:rPr>
              <a:t>teana-team.ru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51100" y="4522227"/>
            <a:ext cx="1559715" cy="474489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1400" dirty="0">
                <a:solidFill>
                  <a:srgbClr val="1A1B1F"/>
                </a:solidFill>
                <a:latin typeface="Arial"/>
                <a:cs typeface="Arial"/>
              </a:rPr>
              <a:t>+7 495</a:t>
            </a:r>
            <a:r>
              <a:rPr sz="1400" spc="-100" dirty="0">
                <a:solidFill>
                  <a:srgbClr val="1A1B1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A1B1F"/>
                </a:solidFill>
                <a:latin typeface="Arial"/>
                <a:cs typeface="Arial"/>
              </a:rPr>
              <a:t>150-03-63</a:t>
            </a:r>
            <a:endParaRPr sz="1400" dirty="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  <a:spcBef>
                <a:spcPts val="120"/>
              </a:spcBef>
            </a:pPr>
            <a:r>
              <a:rPr sz="1400" dirty="0">
                <a:solidFill>
                  <a:srgbClr val="1A1B1F"/>
                </a:solidFill>
                <a:latin typeface="Arial"/>
                <a:cs typeface="Arial"/>
              </a:rPr>
              <a:t>+8 800</a:t>
            </a:r>
            <a:r>
              <a:rPr sz="1400" spc="-100" dirty="0">
                <a:solidFill>
                  <a:srgbClr val="1A1B1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A1B1F"/>
                </a:solidFill>
                <a:latin typeface="Arial"/>
                <a:cs typeface="Arial"/>
              </a:rPr>
              <a:t>775-36-91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74742" y="4522227"/>
            <a:ext cx="1743758" cy="472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875">
              <a:lnSpc>
                <a:spcPct val="107200"/>
              </a:lnSpc>
              <a:spcBef>
                <a:spcPts val="100"/>
              </a:spcBef>
            </a:pPr>
            <a:r>
              <a:rPr sz="1400" dirty="0">
                <a:solidFill>
                  <a:srgbClr val="1A1B1F"/>
                </a:solidFill>
                <a:latin typeface="Arial"/>
                <a:cs typeface="Arial"/>
                <a:hlinkClick r:id="rId2"/>
              </a:rPr>
              <a:t>sales@teana-labs.ru </a:t>
            </a:r>
            <a:r>
              <a:rPr sz="1400" dirty="0">
                <a:solidFill>
                  <a:srgbClr val="1A1B1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A1B1F"/>
                </a:solidFill>
                <a:latin typeface="Arial"/>
                <a:cs typeface="Arial"/>
                <a:hlinkClick r:id="rId3"/>
              </a:rPr>
              <a:t>salon@teana-l</a:t>
            </a:r>
            <a:r>
              <a:rPr sz="1400" spc="65" dirty="0">
                <a:solidFill>
                  <a:srgbClr val="1A1B1F"/>
                </a:solidFill>
                <a:latin typeface="Arial"/>
                <a:cs typeface="Arial"/>
                <a:hlinkClick r:id="rId3"/>
              </a:rPr>
              <a:t>a</a:t>
            </a:r>
            <a:r>
              <a:rPr sz="1400" dirty="0">
                <a:solidFill>
                  <a:srgbClr val="1A1B1F"/>
                </a:solidFill>
                <a:latin typeface="Arial"/>
                <a:cs typeface="Arial"/>
                <a:hlinkClick r:id="rId3"/>
              </a:rPr>
              <a:t>bs.ru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721125" y="3366405"/>
            <a:ext cx="1231383" cy="5953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58069" y="4040373"/>
            <a:ext cx="57785" cy="83820"/>
          </a:xfrm>
          <a:custGeom>
            <a:avLst/>
            <a:gdLst/>
            <a:ahLst/>
            <a:cxnLst/>
            <a:rect l="l" t="t" r="r" b="b"/>
            <a:pathLst>
              <a:path w="57785" h="83820">
                <a:moveTo>
                  <a:pt x="30632" y="5829"/>
                </a:moveTo>
                <a:lnTo>
                  <a:pt x="23926" y="5829"/>
                </a:lnTo>
                <a:lnTo>
                  <a:pt x="23926" y="83413"/>
                </a:lnTo>
                <a:lnTo>
                  <a:pt x="30632" y="83413"/>
                </a:lnTo>
                <a:lnTo>
                  <a:pt x="30632" y="5829"/>
                </a:lnTo>
                <a:close/>
              </a:path>
              <a:path w="57785" h="83820">
                <a:moveTo>
                  <a:pt x="57213" y="0"/>
                </a:moveTo>
                <a:lnTo>
                  <a:pt x="0" y="0"/>
                </a:lnTo>
                <a:lnTo>
                  <a:pt x="0" y="5829"/>
                </a:lnTo>
                <a:lnTo>
                  <a:pt x="54686" y="5829"/>
                </a:lnTo>
                <a:lnTo>
                  <a:pt x="57213" y="0"/>
                </a:lnTo>
                <a:close/>
              </a:path>
            </a:pathLst>
          </a:custGeom>
          <a:solidFill>
            <a:srgbClr val="0FB8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30210" y="4040373"/>
            <a:ext cx="38735" cy="83820"/>
          </a:xfrm>
          <a:custGeom>
            <a:avLst/>
            <a:gdLst/>
            <a:ahLst/>
            <a:cxnLst/>
            <a:rect l="l" t="t" r="r" b="b"/>
            <a:pathLst>
              <a:path w="38735" h="83820">
                <a:moveTo>
                  <a:pt x="37719" y="0"/>
                </a:moveTo>
                <a:lnTo>
                  <a:pt x="0" y="0"/>
                </a:lnTo>
                <a:lnTo>
                  <a:pt x="0" y="83413"/>
                </a:lnTo>
                <a:lnTo>
                  <a:pt x="38735" y="83413"/>
                </a:lnTo>
                <a:lnTo>
                  <a:pt x="38735" y="77597"/>
                </a:lnTo>
                <a:lnTo>
                  <a:pt x="6705" y="77597"/>
                </a:lnTo>
                <a:lnTo>
                  <a:pt x="6705" y="43548"/>
                </a:lnTo>
                <a:lnTo>
                  <a:pt x="34556" y="43548"/>
                </a:lnTo>
                <a:lnTo>
                  <a:pt x="34556" y="37731"/>
                </a:lnTo>
                <a:lnTo>
                  <a:pt x="6705" y="37731"/>
                </a:lnTo>
                <a:lnTo>
                  <a:pt x="6705" y="5829"/>
                </a:lnTo>
                <a:lnTo>
                  <a:pt x="35191" y="5829"/>
                </a:lnTo>
                <a:lnTo>
                  <a:pt x="37719" y="0"/>
                </a:lnTo>
                <a:close/>
              </a:path>
            </a:pathLst>
          </a:custGeom>
          <a:solidFill>
            <a:srgbClr val="0FB8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282091" y="4040130"/>
            <a:ext cx="66675" cy="83820"/>
          </a:xfrm>
          <a:custGeom>
            <a:avLst/>
            <a:gdLst/>
            <a:ahLst/>
            <a:cxnLst/>
            <a:rect l="l" t="t" r="r" b="b"/>
            <a:pathLst>
              <a:path w="66675" h="83820">
                <a:moveTo>
                  <a:pt x="35318" y="0"/>
                </a:moveTo>
                <a:lnTo>
                  <a:pt x="31267" y="0"/>
                </a:lnTo>
                <a:lnTo>
                  <a:pt x="0" y="83654"/>
                </a:lnTo>
                <a:lnTo>
                  <a:pt x="7340" y="83654"/>
                </a:lnTo>
                <a:lnTo>
                  <a:pt x="15697" y="60617"/>
                </a:lnTo>
                <a:lnTo>
                  <a:pt x="57975" y="60617"/>
                </a:lnTo>
                <a:lnTo>
                  <a:pt x="55801" y="54800"/>
                </a:lnTo>
                <a:lnTo>
                  <a:pt x="17983" y="54800"/>
                </a:lnTo>
                <a:lnTo>
                  <a:pt x="27851" y="27457"/>
                </a:lnTo>
                <a:lnTo>
                  <a:pt x="30632" y="19608"/>
                </a:lnTo>
                <a:lnTo>
                  <a:pt x="32156" y="15557"/>
                </a:lnTo>
                <a:lnTo>
                  <a:pt x="33172" y="12395"/>
                </a:lnTo>
                <a:lnTo>
                  <a:pt x="39951" y="12395"/>
                </a:lnTo>
                <a:lnTo>
                  <a:pt x="35318" y="0"/>
                </a:lnTo>
                <a:close/>
              </a:path>
              <a:path w="66675" h="83820">
                <a:moveTo>
                  <a:pt x="57975" y="60617"/>
                </a:moveTo>
                <a:lnTo>
                  <a:pt x="50888" y="60617"/>
                </a:lnTo>
                <a:lnTo>
                  <a:pt x="59245" y="83654"/>
                </a:lnTo>
                <a:lnTo>
                  <a:pt x="66586" y="83654"/>
                </a:lnTo>
                <a:lnTo>
                  <a:pt x="57975" y="60617"/>
                </a:lnTo>
                <a:close/>
              </a:path>
              <a:path w="66675" h="83820">
                <a:moveTo>
                  <a:pt x="39951" y="12395"/>
                </a:moveTo>
                <a:lnTo>
                  <a:pt x="33426" y="12395"/>
                </a:lnTo>
                <a:lnTo>
                  <a:pt x="34569" y="15557"/>
                </a:lnTo>
                <a:lnTo>
                  <a:pt x="35953" y="19608"/>
                </a:lnTo>
                <a:lnTo>
                  <a:pt x="38734" y="27457"/>
                </a:lnTo>
                <a:lnTo>
                  <a:pt x="48615" y="54800"/>
                </a:lnTo>
                <a:lnTo>
                  <a:pt x="55801" y="54800"/>
                </a:lnTo>
                <a:lnTo>
                  <a:pt x="39951" y="12395"/>
                </a:lnTo>
                <a:close/>
              </a:path>
            </a:pathLst>
          </a:custGeom>
          <a:solidFill>
            <a:srgbClr val="0FB8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65756" y="4040378"/>
            <a:ext cx="66675" cy="83820"/>
          </a:xfrm>
          <a:custGeom>
            <a:avLst/>
            <a:gdLst/>
            <a:ahLst/>
            <a:cxnLst/>
            <a:rect l="l" t="t" r="r" b="b"/>
            <a:pathLst>
              <a:path w="66675" h="83820">
                <a:moveTo>
                  <a:pt x="6197" y="0"/>
                </a:moveTo>
                <a:lnTo>
                  <a:pt x="0" y="0"/>
                </a:lnTo>
                <a:lnTo>
                  <a:pt x="0" y="83413"/>
                </a:lnTo>
                <a:lnTo>
                  <a:pt x="6705" y="83413"/>
                </a:lnTo>
                <a:lnTo>
                  <a:pt x="6705" y="18224"/>
                </a:lnTo>
                <a:lnTo>
                  <a:pt x="6578" y="15189"/>
                </a:lnTo>
                <a:lnTo>
                  <a:pt x="6451" y="10629"/>
                </a:lnTo>
                <a:lnTo>
                  <a:pt x="14222" y="10629"/>
                </a:lnTo>
                <a:lnTo>
                  <a:pt x="6197" y="0"/>
                </a:lnTo>
                <a:close/>
              </a:path>
              <a:path w="66675" h="83820">
                <a:moveTo>
                  <a:pt x="14222" y="10629"/>
                </a:moveTo>
                <a:lnTo>
                  <a:pt x="6705" y="10629"/>
                </a:lnTo>
                <a:lnTo>
                  <a:pt x="9613" y="14935"/>
                </a:lnTo>
                <a:lnTo>
                  <a:pt x="13665" y="20751"/>
                </a:lnTo>
                <a:lnTo>
                  <a:pt x="19367" y="28219"/>
                </a:lnTo>
                <a:lnTo>
                  <a:pt x="61137" y="83413"/>
                </a:lnTo>
                <a:lnTo>
                  <a:pt x="66332" y="83413"/>
                </a:lnTo>
                <a:lnTo>
                  <a:pt x="66332" y="71767"/>
                </a:lnTo>
                <a:lnTo>
                  <a:pt x="59626" y="71767"/>
                </a:lnTo>
                <a:lnTo>
                  <a:pt x="56626" y="67221"/>
                </a:lnTo>
                <a:lnTo>
                  <a:pt x="52412" y="61137"/>
                </a:lnTo>
                <a:lnTo>
                  <a:pt x="46329" y="53162"/>
                </a:lnTo>
                <a:lnTo>
                  <a:pt x="14222" y="10629"/>
                </a:lnTo>
                <a:close/>
              </a:path>
              <a:path w="66675" h="83820">
                <a:moveTo>
                  <a:pt x="66332" y="0"/>
                </a:moveTo>
                <a:lnTo>
                  <a:pt x="59626" y="0"/>
                </a:lnTo>
                <a:lnTo>
                  <a:pt x="59753" y="67221"/>
                </a:lnTo>
                <a:lnTo>
                  <a:pt x="59867" y="71767"/>
                </a:lnTo>
                <a:lnTo>
                  <a:pt x="66332" y="71767"/>
                </a:lnTo>
                <a:lnTo>
                  <a:pt x="66332" y="0"/>
                </a:lnTo>
                <a:close/>
              </a:path>
            </a:pathLst>
          </a:custGeom>
          <a:solidFill>
            <a:srgbClr val="0FB8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49157" y="4040130"/>
            <a:ext cx="66675" cy="83820"/>
          </a:xfrm>
          <a:custGeom>
            <a:avLst/>
            <a:gdLst/>
            <a:ahLst/>
            <a:cxnLst/>
            <a:rect l="l" t="t" r="r" b="b"/>
            <a:pathLst>
              <a:path w="66675" h="83820">
                <a:moveTo>
                  <a:pt x="35305" y="0"/>
                </a:moveTo>
                <a:lnTo>
                  <a:pt x="31267" y="0"/>
                </a:lnTo>
                <a:lnTo>
                  <a:pt x="0" y="83654"/>
                </a:lnTo>
                <a:lnTo>
                  <a:pt x="7340" y="83654"/>
                </a:lnTo>
                <a:lnTo>
                  <a:pt x="15684" y="60617"/>
                </a:lnTo>
                <a:lnTo>
                  <a:pt x="57962" y="60617"/>
                </a:lnTo>
                <a:lnTo>
                  <a:pt x="55788" y="54800"/>
                </a:lnTo>
                <a:lnTo>
                  <a:pt x="17970" y="54800"/>
                </a:lnTo>
                <a:lnTo>
                  <a:pt x="27838" y="27457"/>
                </a:lnTo>
                <a:lnTo>
                  <a:pt x="30632" y="19608"/>
                </a:lnTo>
                <a:lnTo>
                  <a:pt x="32143" y="15557"/>
                </a:lnTo>
                <a:lnTo>
                  <a:pt x="33159" y="12395"/>
                </a:lnTo>
                <a:lnTo>
                  <a:pt x="39938" y="12395"/>
                </a:lnTo>
                <a:lnTo>
                  <a:pt x="35305" y="0"/>
                </a:lnTo>
                <a:close/>
              </a:path>
              <a:path w="66675" h="83820">
                <a:moveTo>
                  <a:pt x="57962" y="60617"/>
                </a:moveTo>
                <a:lnTo>
                  <a:pt x="50888" y="60617"/>
                </a:lnTo>
                <a:lnTo>
                  <a:pt x="59245" y="83654"/>
                </a:lnTo>
                <a:lnTo>
                  <a:pt x="66573" y="83654"/>
                </a:lnTo>
                <a:lnTo>
                  <a:pt x="57962" y="60617"/>
                </a:lnTo>
                <a:close/>
              </a:path>
              <a:path w="66675" h="83820">
                <a:moveTo>
                  <a:pt x="39938" y="12395"/>
                </a:moveTo>
                <a:lnTo>
                  <a:pt x="33413" y="12395"/>
                </a:lnTo>
                <a:lnTo>
                  <a:pt x="34556" y="15557"/>
                </a:lnTo>
                <a:lnTo>
                  <a:pt x="35940" y="19608"/>
                </a:lnTo>
                <a:lnTo>
                  <a:pt x="38734" y="27457"/>
                </a:lnTo>
                <a:lnTo>
                  <a:pt x="48602" y="54800"/>
                </a:lnTo>
                <a:lnTo>
                  <a:pt x="55788" y="54800"/>
                </a:lnTo>
                <a:lnTo>
                  <a:pt x="39938" y="12395"/>
                </a:lnTo>
                <a:close/>
              </a:path>
            </a:pathLst>
          </a:custGeom>
          <a:solidFill>
            <a:srgbClr val="0FB8EC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"/>
            <a:ext cx="10691990" cy="756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5227" y="368296"/>
            <a:ext cx="5146273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Arial"/>
                <a:cs typeface="Arial"/>
              </a:rPr>
              <a:t>Инновации. Результат.</a:t>
            </a:r>
            <a:r>
              <a:rPr spc="-10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Комфорт.</a:t>
            </a:r>
          </a:p>
          <a:p>
            <a:pPr marL="12700">
              <a:lnSpc>
                <a:spcPct val="100000"/>
              </a:lnSpc>
            </a:pPr>
            <a:r>
              <a:rPr b="0" i="1" dirty="0">
                <a:solidFill>
                  <a:srgbClr val="0FB6EA"/>
                </a:solidFill>
                <a:latin typeface="Arial"/>
                <a:cs typeface="Arial"/>
              </a:rPr>
              <a:t>Концепция престижного</a:t>
            </a:r>
            <a:r>
              <a:rPr b="0" i="1" spc="-100" dirty="0">
                <a:solidFill>
                  <a:srgbClr val="0FB6EA"/>
                </a:solidFill>
                <a:latin typeface="Arial"/>
                <a:cs typeface="Arial"/>
              </a:rPr>
              <a:t> </a:t>
            </a:r>
            <a:r>
              <a:rPr b="0" i="1" dirty="0">
                <a:solidFill>
                  <a:srgbClr val="0FB6EA"/>
                </a:solidFill>
                <a:latin typeface="Arial"/>
                <a:cs typeface="Arial"/>
              </a:rPr>
              <a:t>ухода</a:t>
            </a:r>
          </a:p>
        </p:txBody>
      </p:sp>
      <p:sp>
        <p:nvSpPr>
          <p:cNvPr id="4" name="object 4"/>
          <p:cNvSpPr/>
          <p:nvPr/>
        </p:nvSpPr>
        <p:spPr>
          <a:xfrm>
            <a:off x="517927" y="6333750"/>
            <a:ext cx="1231378" cy="5953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54872" y="7007709"/>
            <a:ext cx="57785" cy="83820"/>
          </a:xfrm>
          <a:custGeom>
            <a:avLst/>
            <a:gdLst/>
            <a:ahLst/>
            <a:cxnLst/>
            <a:rect l="l" t="t" r="r" b="b"/>
            <a:pathLst>
              <a:path w="57784" h="83820">
                <a:moveTo>
                  <a:pt x="30632" y="5829"/>
                </a:moveTo>
                <a:lnTo>
                  <a:pt x="23926" y="5829"/>
                </a:lnTo>
                <a:lnTo>
                  <a:pt x="23926" y="83426"/>
                </a:lnTo>
                <a:lnTo>
                  <a:pt x="30632" y="83426"/>
                </a:lnTo>
                <a:lnTo>
                  <a:pt x="30632" y="5829"/>
                </a:lnTo>
                <a:close/>
              </a:path>
              <a:path w="57784" h="83820">
                <a:moveTo>
                  <a:pt x="57226" y="0"/>
                </a:moveTo>
                <a:lnTo>
                  <a:pt x="0" y="0"/>
                </a:lnTo>
                <a:lnTo>
                  <a:pt x="0" y="5829"/>
                </a:lnTo>
                <a:lnTo>
                  <a:pt x="54686" y="5829"/>
                </a:lnTo>
                <a:lnTo>
                  <a:pt x="57226" y="0"/>
                </a:lnTo>
                <a:close/>
              </a:path>
            </a:pathLst>
          </a:custGeom>
          <a:solidFill>
            <a:srgbClr val="0FB6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27013" y="7007709"/>
            <a:ext cx="38735" cy="83820"/>
          </a:xfrm>
          <a:custGeom>
            <a:avLst/>
            <a:gdLst/>
            <a:ahLst/>
            <a:cxnLst/>
            <a:rect l="l" t="t" r="r" b="b"/>
            <a:pathLst>
              <a:path w="38734" h="83820">
                <a:moveTo>
                  <a:pt x="37719" y="0"/>
                </a:moveTo>
                <a:lnTo>
                  <a:pt x="0" y="0"/>
                </a:lnTo>
                <a:lnTo>
                  <a:pt x="0" y="83426"/>
                </a:lnTo>
                <a:lnTo>
                  <a:pt x="38735" y="83426"/>
                </a:lnTo>
                <a:lnTo>
                  <a:pt x="38735" y="77596"/>
                </a:lnTo>
                <a:lnTo>
                  <a:pt x="6705" y="77596"/>
                </a:lnTo>
                <a:lnTo>
                  <a:pt x="6705" y="43548"/>
                </a:lnTo>
                <a:lnTo>
                  <a:pt x="34556" y="43548"/>
                </a:lnTo>
                <a:lnTo>
                  <a:pt x="34556" y="37731"/>
                </a:lnTo>
                <a:lnTo>
                  <a:pt x="6705" y="37731"/>
                </a:lnTo>
                <a:lnTo>
                  <a:pt x="6705" y="5829"/>
                </a:lnTo>
                <a:lnTo>
                  <a:pt x="35191" y="5829"/>
                </a:lnTo>
                <a:lnTo>
                  <a:pt x="37719" y="0"/>
                </a:lnTo>
                <a:close/>
              </a:path>
            </a:pathLst>
          </a:custGeom>
          <a:solidFill>
            <a:srgbClr val="0FB6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78894" y="7007466"/>
            <a:ext cx="66675" cy="83820"/>
          </a:xfrm>
          <a:custGeom>
            <a:avLst/>
            <a:gdLst/>
            <a:ahLst/>
            <a:cxnLst/>
            <a:rect l="l" t="t" r="r" b="b"/>
            <a:pathLst>
              <a:path w="66675" h="83820">
                <a:moveTo>
                  <a:pt x="35318" y="0"/>
                </a:moveTo>
                <a:lnTo>
                  <a:pt x="31267" y="0"/>
                </a:lnTo>
                <a:lnTo>
                  <a:pt x="0" y="83667"/>
                </a:lnTo>
                <a:lnTo>
                  <a:pt x="7340" y="83667"/>
                </a:lnTo>
                <a:lnTo>
                  <a:pt x="15697" y="60629"/>
                </a:lnTo>
                <a:lnTo>
                  <a:pt x="57985" y="60629"/>
                </a:lnTo>
                <a:lnTo>
                  <a:pt x="55811" y="54813"/>
                </a:lnTo>
                <a:lnTo>
                  <a:pt x="17983" y="54813"/>
                </a:lnTo>
                <a:lnTo>
                  <a:pt x="27851" y="27470"/>
                </a:lnTo>
                <a:lnTo>
                  <a:pt x="30632" y="19621"/>
                </a:lnTo>
                <a:lnTo>
                  <a:pt x="32156" y="15557"/>
                </a:lnTo>
                <a:lnTo>
                  <a:pt x="33172" y="12395"/>
                </a:lnTo>
                <a:lnTo>
                  <a:pt x="39952" y="12395"/>
                </a:lnTo>
                <a:lnTo>
                  <a:pt x="35318" y="0"/>
                </a:lnTo>
                <a:close/>
              </a:path>
              <a:path w="66675" h="83820">
                <a:moveTo>
                  <a:pt x="57985" y="60629"/>
                </a:moveTo>
                <a:lnTo>
                  <a:pt x="50888" y="60629"/>
                </a:lnTo>
                <a:lnTo>
                  <a:pt x="59245" y="83667"/>
                </a:lnTo>
                <a:lnTo>
                  <a:pt x="66598" y="83667"/>
                </a:lnTo>
                <a:lnTo>
                  <a:pt x="57985" y="60629"/>
                </a:lnTo>
                <a:close/>
              </a:path>
              <a:path w="66675" h="83820">
                <a:moveTo>
                  <a:pt x="39952" y="12395"/>
                </a:moveTo>
                <a:lnTo>
                  <a:pt x="33426" y="12395"/>
                </a:lnTo>
                <a:lnTo>
                  <a:pt x="34569" y="15557"/>
                </a:lnTo>
                <a:lnTo>
                  <a:pt x="35953" y="19621"/>
                </a:lnTo>
                <a:lnTo>
                  <a:pt x="38735" y="27470"/>
                </a:lnTo>
                <a:lnTo>
                  <a:pt x="48615" y="54813"/>
                </a:lnTo>
                <a:lnTo>
                  <a:pt x="55811" y="54813"/>
                </a:lnTo>
                <a:lnTo>
                  <a:pt x="39952" y="12395"/>
                </a:lnTo>
                <a:close/>
              </a:path>
            </a:pathLst>
          </a:custGeom>
          <a:solidFill>
            <a:srgbClr val="0FB6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62551" y="7007713"/>
            <a:ext cx="66675" cy="83820"/>
          </a:xfrm>
          <a:custGeom>
            <a:avLst/>
            <a:gdLst/>
            <a:ahLst/>
            <a:cxnLst/>
            <a:rect l="l" t="t" r="r" b="b"/>
            <a:pathLst>
              <a:path w="66675" h="83820">
                <a:moveTo>
                  <a:pt x="6210" y="0"/>
                </a:moveTo>
                <a:lnTo>
                  <a:pt x="0" y="0"/>
                </a:lnTo>
                <a:lnTo>
                  <a:pt x="0" y="83426"/>
                </a:lnTo>
                <a:lnTo>
                  <a:pt x="6705" y="83426"/>
                </a:lnTo>
                <a:lnTo>
                  <a:pt x="6571" y="14935"/>
                </a:lnTo>
                <a:lnTo>
                  <a:pt x="6451" y="10642"/>
                </a:lnTo>
                <a:lnTo>
                  <a:pt x="14241" y="10642"/>
                </a:lnTo>
                <a:lnTo>
                  <a:pt x="6210" y="0"/>
                </a:lnTo>
                <a:close/>
              </a:path>
              <a:path w="66675" h="83820">
                <a:moveTo>
                  <a:pt x="14241" y="10642"/>
                </a:moveTo>
                <a:lnTo>
                  <a:pt x="6705" y="10642"/>
                </a:lnTo>
                <a:lnTo>
                  <a:pt x="9626" y="14935"/>
                </a:lnTo>
                <a:lnTo>
                  <a:pt x="13677" y="20751"/>
                </a:lnTo>
                <a:lnTo>
                  <a:pt x="61150" y="83426"/>
                </a:lnTo>
                <a:lnTo>
                  <a:pt x="66344" y="83426"/>
                </a:lnTo>
                <a:lnTo>
                  <a:pt x="66344" y="71780"/>
                </a:lnTo>
                <a:lnTo>
                  <a:pt x="59626" y="71780"/>
                </a:lnTo>
                <a:lnTo>
                  <a:pt x="56638" y="67221"/>
                </a:lnTo>
                <a:lnTo>
                  <a:pt x="52412" y="61137"/>
                </a:lnTo>
                <a:lnTo>
                  <a:pt x="46329" y="53162"/>
                </a:lnTo>
                <a:lnTo>
                  <a:pt x="14241" y="10642"/>
                </a:lnTo>
                <a:close/>
              </a:path>
              <a:path w="66675" h="83820">
                <a:moveTo>
                  <a:pt x="66344" y="0"/>
                </a:moveTo>
                <a:lnTo>
                  <a:pt x="59626" y="0"/>
                </a:lnTo>
                <a:lnTo>
                  <a:pt x="59753" y="67221"/>
                </a:lnTo>
                <a:lnTo>
                  <a:pt x="59880" y="71780"/>
                </a:lnTo>
                <a:lnTo>
                  <a:pt x="66344" y="71780"/>
                </a:lnTo>
                <a:lnTo>
                  <a:pt x="66344" y="0"/>
                </a:lnTo>
                <a:close/>
              </a:path>
            </a:pathLst>
          </a:custGeom>
          <a:solidFill>
            <a:srgbClr val="0FB6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45960" y="7007466"/>
            <a:ext cx="66675" cy="83820"/>
          </a:xfrm>
          <a:custGeom>
            <a:avLst/>
            <a:gdLst/>
            <a:ahLst/>
            <a:cxnLst/>
            <a:rect l="l" t="t" r="r" b="b"/>
            <a:pathLst>
              <a:path w="66675" h="83820">
                <a:moveTo>
                  <a:pt x="35318" y="0"/>
                </a:moveTo>
                <a:lnTo>
                  <a:pt x="31267" y="0"/>
                </a:lnTo>
                <a:lnTo>
                  <a:pt x="0" y="83667"/>
                </a:lnTo>
                <a:lnTo>
                  <a:pt x="7327" y="83667"/>
                </a:lnTo>
                <a:lnTo>
                  <a:pt x="15684" y="60629"/>
                </a:lnTo>
                <a:lnTo>
                  <a:pt x="57976" y="60629"/>
                </a:lnTo>
                <a:lnTo>
                  <a:pt x="55802" y="54813"/>
                </a:lnTo>
                <a:lnTo>
                  <a:pt x="17970" y="54813"/>
                </a:lnTo>
                <a:lnTo>
                  <a:pt x="27851" y="27470"/>
                </a:lnTo>
                <a:lnTo>
                  <a:pt x="30632" y="19621"/>
                </a:lnTo>
                <a:lnTo>
                  <a:pt x="32156" y="15557"/>
                </a:lnTo>
                <a:lnTo>
                  <a:pt x="33159" y="12395"/>
                </a:lnTo>
                <a:lnTo>
                  <a:pt x="39950" y="12395"/>
                </a:lnTo>
                <a:lnTo>
                  <a:pt x="35318" y="0"/>
                </a:lnTo>
                <a:close/>
              </a:path>
              <a:path w="66675" h="83820">
                <a:moveTo>
                  <a:pt x="57976" y="60629"/>
                </a:moveTo>
                <a:lnTo>
                  <a:pt x="50876" y="60629"/>
                </a:lnTo>
                <a:lnTo>
                  <a:pt x="59232" y="83667"/>
                </a:lnTo>
                <a:lnTo>
                  <a:pt x="66586" y="83667"/>
                </a:lnTo>
                <a:lnTo>
                  <a:pt x="57976" y="60629"/>
                </a:lnTo>
                <a:close/>
              </a:path>
              <a:path w="66675" h="83820">
                <a:moveTo>
                  <a:pt x="39950" y="12395"/>
                </a:moveTo>
                <a:lnTo>
                  <a:pt x="33413" y="12395"/>
                </a:lnTo>
                <a:lnTo>
                  <a:pt x="34556" y="15557"/>
                </a:lnTo>
                <a:lnTo>
                  <a:pt x="35940" y="19621"/>
                </a:lnTo>
                <a:lnTo>
                  <a:pt x="38734" y="27470"/>
                </a:lnTo>
                <a:lnTo>
                  <a:pt x="48602" y="54813"/>
                </a:lnTo>
                <a:lnTo>
                  <a:pt x="55802" y="54813"/>
                </a:lnTo>
                <a:lnTo>
                  <a:pt x="39950" y="12395"/>
                </a:lnTo>
                <a:close/>
              </a:path>
            </a:pathLst>
          </a:custGeom>
          <a:solidFill>
            <a:srgbClr val="0FB6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05227" y="1652251"/>
            <a:ext cx="6800215" cy="4347343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1200" b="1" dirty="0">
                <a:solidFill>
                  <a:srgbClr val="0FB6EA"/>
                </a:solidFill>
                <a:latin typeface="Arial"/>
                <a:cs typeface="Arial"/>
              </a:rPr>
              <a:t>Преимущества косметики Ma</a:t>
            </a:r>
            <a:r>
              <a:rPr sz="1200" b="1" spc="-100" dirty="0">
                <a:solidFill>
                  <a:srgbClr val="0FB6EA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FB6EA"/>
                </a:solidFill>
                <a:latin typeface="Arial"/>
                <a:cs typeface="Arial"/>
              </a:rPr>
              <a:t>Magie:</a:t>
            </a:r>
            <a:endParaRPr sz="1200" dirty="0">
              <a:latin typeface="Arial"/>
              <a:cs typeface="Arial"/>
            </a:endParaRPr>
          </a:p>
          <a:p>
            <a:pPr marL="12700" marR="632460">
              <a:lnSpc>
                <a:spcPct val="100000"/>
              </a:lnSpc>
              <a:spcBef>
                <a:spcPts val="359"/>
              </a:spcBef>
            </a:pPr>
            <a:r>
              <a:rPr sz="1200" b="1" dirty="0">
                <a:latin typeface="Arial"/>
                <a:cs typeface="Arial"/>
              </a:rPr>
              <a:t>1. </a:t>
            </a:r>
            <a:r>
              <a:rPr sz="1200" dirty="0">
                <a:latin typeface="Arial"/>
                <a:cs typeface="Arial"/>
              </a:rPr>
              <a:t>Эффективный уход для максимальной защиты кожи от старения, стресса и</a:t>
            </a:r>
            <a:r>
              <a:rPr sz="1200" spc="-8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неблагоприятных  экологических и природных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факторов.</a:t>
            </a:r>
          </a:p>
          <a:p>
            <a:pPr marL="12700" marR="318770" lvl="0" algn="just">
              <a:spcBef>
                <a:spcPts val="360"/>
              </a:spcBef>
            </a:pPr>
            <a:r>
              <a:rPr sz="1200" b="1" dirty="0">
                <a:latin typeface="Arial"/>
                <a:cs typeface="Arial"/>
              </a:rPr>
              <a:t>2</a:t>
            </a:r>
            <a:r>
              <a:rPr lang="ru-RU" sz="1200" b="1" dirty="0">
                <a:latin typeface="Arial"/>
                <a:cs typeface="Arial"/>
              </a:rPr>
              <a:t>. </a:t>
            </a:r>
            <a:r>
              <a:rPr lang="ru-RU" sz="1200" dirty="0">
                <a:solidFill>
                  <a:prstClr val="black"/>
                </a:solidFill>
                <a:latin typeface="Arial"/>
                <a:cs typeface="Arial"/>
              </a:rPr>
              <a:t>Воздушная вуалеобразная эмульсионная основа средств, приготовленная особым способом холодной бескислородной гомогенизации.</a:t>
            </a:r>
            <a:r>
              <a:rPr lang="ru-RU" sz="1200" dirty="0">
                <a:solidFill>
                  <a:prstClr val="black"/>
                </a:solidFill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Arial"/>
                <a:cs typeface="Arial"/>
              </a:rPr>
              <a:t>Снижаются окислительные процессы, концентрация консервантов, повышается активность ингредиентов.</a:t>
            </a:r>
          </a:p>
          <a:p>
            <a:pPr marL="12700" marR="318770" algn="just">
              <a:lnSpc>
                <a:spcPct val="100000"/>
              </a:lnSpc>
              <a:spcBef>
                <a:spcPts val="360"/>
              </a:spcBef>
            </a:pPr>
            <a:r>
              <a:rPr sz="1200" b="1" dirty="0">
                <a:latin typeface="Arial"/>
                <a:cs typeface="Arial"/>
              </a:rPr>
              <a:t>3. </a:t>
            </a:r>
            <a:r>
              <a:rPr sz="1200" dirty="0">
                <a:latin typeface="Arial"/>
                <a:cs typeface="Arial"/>
              </a:rPr>
              <a:t>Высокая переносимость и сочетаемость средств позволяет создавать любые комбинации сывороток</a:t>
            </a:r>
            <a:r>
              <a:rPr sz="1200" spc="-8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и  кремов для решения различных косметических проблем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кожи:</a:t>
            </a:r>
          </a:p>
          <a:p>
            <a:pPr marL="374650" marR="5080" indent="-17145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283210" algn="l"/>
              </a:tabLst>
            </a:pPr>
            <a:r>
              <a:rPr sz="1200" dirty="0">
                <a:latin typeface="Arial"/>
                <a:cs typeface="Arial"/>
              </a:rPr>
              <a:t>Фокусное решение одной косметической проблемы при сочетании сыворотки и крема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определенной  направленности (например, мимические морщины, чувствительная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кожа).</a:t>
            </a:r>
          </a:p>
          <a:p>
            <a:pPr marL="374650" marR="272415" indent="-17145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283210" algn="l"/>
              </a:tabLst>
            </a:pPr>
            <a:r>
              <a:rPr sz="1200" dirty="0">
                <a:latin typeface="Arial"/>
                <a:cs typeface="Arial"/>
              </a:rPr>
              <a:t>Одновременное решение двух косметических проблем при сочетании сыворотки и крема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dirty="0" err="1">
                <a:latin typeface="Arial"/>
                <a:cs typeface="Arial"/>
              </a:rPr>
              <a:t>разной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dirty="0" err="1">
                <a:latin typeface="Arial"/>
                <a:cs typeface="Arial"/>
              </a:rPr>
              <a:t>направленности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действия.</a:t>
            </a:r>
          </a:p>
          <a:p>
            <a:pPr marL="12700">
              <a:lnSpc>
                <a:spcPct val="100000"/>
              </a:lnSpc>
              <a:spcBef>
                <a:spcPts val="359"/>
              </a:spcBef>
            </a:pPr>
            <a:r>
              <a:rPr sz="1200" b="1" dirty="0">
                <a:latin typeface="Arial"/>
                <a:cs typeface="Arial"/>
              </a:rPr>
              <a:t>4. </a:t>
            </a:r>
            <a:r>
              <a:rPr sz="1200" dirty="0">
                <a:latin typeface="Arial"/>
                <a:cs typeface="Arial"/>
              </a:rPr>
              <a:t>Текстуры идеально подходят для кожи европейского</a:t>
            </a:r>
            <a:r>
              <a:rPr sz="1200" spc="-9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типа.</a:t>
            </a: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200" b="1" dirty="0">
                <a:latin typeface="Arial"/>
                <a:cs typeface="Arial"/>
              </a:rPr>
              <a:t>5. </a:t>
            </a:r>
            <a:r>
              <a:rPr sz="1200" dirty="0">
                <a:latin typeface="Arial"/>
                <a:cs typeface="Arial"/>
              </a:rPr>
              <a:t>Формулы адаптированы для разных климатических</a:t>
            </a:r>
            <a:r>
              <a:rPr sz="1200" spc="-9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условий.</a:t>
            </a:r>
          </a:p>
          <a:p>
            <a:pPr marL="12700" marR="2522855">
              <a:lnSpc>
                <a:spcPct val="100000"/>
              </a:lnSpc>
              <a:spcBef>
                <a:spcPts val="359"/>
              </a:spcBef>
            </a:pPr>
            <a:r>
              <a:rPr sz="1200" b="1" dirty="0">
                <a:latin typeface="Arial"/>
                <a:cs typeface="Arial"/>
              </a:rPr>
              <a:t>6. </a:t>
            </a:r>
            <a:r>
              <a:rPr sz="1200" dirty="0">
                <a:latin typeface="Arial"/>
                <a:cs typeface="Arial"/>
              </a:rPr>
              <a:t>Ни с чем не сравнимое удовольствие от использования</a:t>
            </a:r>
            <a:r>
              <a:rPr sz="1200" spc="-8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средств  (роскошные легкие текстуры; приятный ненавязчивый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аромат).</a:t>
            </a:r>
          </a:p>
          <a:p>
            <a:pPr marL="12700" marR="2428240">
              <a:lnSpc>
                <a:spcPct val="100000"/>
              </a:lnSpc>
              <a:spcBef>
                <a:spcPts val="360"/>
              </a:spcBef>
            </a:pPr>
            <a:r>
              <a:rPr sz="1200" b="1" dirty="0">
                <a:latin typeface="Arial"/>
                <a:cs typeface="Arial"/>
              </a:rPr>
              <a:t>7. </a:t>
            </a:r>
            <a:r>
              <a:rPr sz="1200" dirty="0">
                <a:latin typeface="Arial"/>
                <a:cs typeface="Arial"/>
              </a:rPr>
              <a:t>Дозатор нового поколения Airless позволяет экономично и</a:t>
            </a:r>
            <a:r>
              <a:rPr sz="1200" spc="-8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точно  расходовать средства, не оставляя даже капли продукта при его  полном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dirty="0" err="1">
                <a:latin typeface="Arial"/>
                <a:cs typeface="Arial"/>
              </a:rPr>
              <a:t>использовании</a:t>
            </a:r>
            <a:r>
              <a:rPr sz="1200" dirty="0">
                <a:latin typeface="Arial"/>
                <a:cs typeface="Arial"/>
              </a:rPr>
              <a:t>.</a:t>
            </a:r>
            <a:endParaRPr lang="ru-RU" sz="1200" dirty="0">
              <a:latin typeface="Arial"/>
              <a:cs typeface="Arial"/>
            </a:endParaRPr>
          </a:p>
          <a:p>
            <a:pPr marL="12700" marR="2428240">
              <a:lnSpc>
                <a:spcPct val="100000"/>
              </a:lnSpc>
              <a:spcBef>
                <a:spcPts val="360"/>
              </a:spcBef>
            </a:pPr>
            <a:r>
              <a:rPr lang="ru-RU" sz="1200" b="1" dirty="0">
                <a:latin typeface="Arial"/>
                <a:cs typeface="Arial"/>
              </a:rPr>
              <a:t>8. </a:t>
            </a:r>
            <a:r>
              <a:rPr lang="ru-RU" sz="1200" dirty="0">
                <a:latin typeface="Arial"/>
                <a:cs typeface="Arial"/>
              </a:rPr>
              <a:t>Стекло премиум класса.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682363" y="375870"/>
            <a:ext cx="1580407" cy="5836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5227" y="368296"/>
            <a:ext cx="8118073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Arial"/>
                <a:cs typeface="Arial"/>
              </a:rPr>
              <a:t>Высокая эффективность. Новейшие</a:t>
            </a:r>
            <a:r>
              <a:rPr spc="-10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разработки.</a:t>
            </a:r>
          </a:p>
          <a:p>
            <a:pPr marL="12700">
              <a:lnSpc>
                <a:spcPct val="100000"/>
              </a:lnSpc>
            </a:pPr>
            <a:r>
              <a:rPr b="0" i="1" dirty="0">
                <a:solidFill>
                  <a:srgbClr val="0FB6EA"/>
                </a:solidFill>
                <a:latin typeface="Arial"/>
                <a:cs typeface="Arial"/>
              </a:rPr>
              <a:t>Инновационный комплекс </a:t>
            </a:r>
            <a:r>
              <a:rPr b="0" i="1" spc="-10" dirty="0">
                <a:solidFill>
                  <a:srgbClr val="0FB6EA"/>
                </a:solidFill>
                <a:latin typeface="Arial"/>
                <a:cs typeface="Arial"/>
              </a:rPr>
              <a:t>PhytoCellTec™ </a:t>
            </a:r>
            <a:r>
              <a:rPr b="0" i="1" dirty="0">
                <a:solidFill>
                  <a:srgbClr val="0FB6EA"/>
                </a:solidFill>
                <a:latin typeface="Arial"/>
                <a:cs typeface="Arial"/>
              </a:rPr>
              <a:t>Malus</a:t>
            </a:r>
            <a:r>
              <a:rPr b="0" i="1" spc="-60" dirty="0">
                <a:solidFill>
                  <a:srgbClr val="0FB6EA"/>
                </a:solidFill>
                <a:latin typeface="Arial"/>
                <a:cs typeface="Arial"/>
              </a:rPr>
              <a:t> </a:t>
            </a:r>
            <a:r>
              <a:rPr b="0" i="1" spc="5" dirty="0">
                <a:solidFill>
                  <a:srgbClr val="0FB6EA"/>
                </a:solidFill>
                <a:latin typeface="Arial"/>
                <a:cs typeface="Arial"/>
              </a:rPr>
              <a:t>Domestica</a:t>
            </a:r>
          </a:p>
        </p:txBody>
      </p:sp>
      <p:sp>
        <p:nvSpPr>
          <p:cNvPr id="3" name="object 3"/>
          <p:cNvSpPr/>
          <p:nvPr/>
        </p:nvSpPr>
        <p:spPr>
          <a:xfrm>
            <a:off x="517927" y="6333750"/>
            <a:ext cx="1231378" cy="5953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54872" y="7007709"/>
            <a:ext cx="57785" cy="83820"/>
          </a:xfrm>
          <a:custGeom>
            <a:avLst/>
            <a:gdLst/>
            <a:ahLst/>
            <a:cxnLst/>
            <a:rect l="l" t="t" r="r" b="b"/>
            <a:pathLst>
              <a:path w="57784" h="83820">
                <a:moveTo>
                  <a:pt x="30632" y="5829"/>
                </a:moveTo>
                <a:lnTo>
                  <a:pt x="23926" y="5829"/>
                </a:lnTo>
                <a:lnTo>
                  <a:pt x="23926" y="83426"/>
                </a:lnTo>
                <a:lnTo>
                  <a:pt x="30632" y="83426"/>
                </a:lnTo>
                <a:lnTo>
                  <a:pt x="30632" y="5829"/>
                </a:lnTo>
                <a:close/>
              </a:path>
              <a:path w="57784" h="83820">
                <a:moveTo>
                  <a:pt x="57226" y="0"/>
                </a:moveTo>
                <a:lnTo>
                  <a:pt x="0" y="0"/>
                </a:lnTo>
                <a:lnTo>
                  <a:pt x="0" y="5829"/>
                </a:lnTo>
                <a:lnTo>
                  <a:pt x="54686" y="5829"/>
                </a:lnTo>
                <a:lnTo>
                  <a:pt x="57226" y="0"/>
                </a:lnTo>
                <a:close/>
              </a:path>
            </a:pathLst>
          </a:custGeom>
          <a:solidFill>
            <a:srgbClr val="0FB6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27013" y="7007709"/>
            <a:ext cx="38735" cy="83820"/>
          </a:xfrm>
          <a:custGeom>
            <a:avLst/>
            <a:gdLst/>
            <a:ahLst/>
            <a:cxnLst/>
            <a:rect l="l" t="t" r="r" b="b"/>
            <a:pathLst>
              <a:path w="38734" h="83820">
                <a:moveTo>
                  <a:pt x="37719" y="0"/>
                </a:moveTo>
                <a:lnTo>
                  <a:pt x="0" y="0"/>
                </a:lnTo>
                <a:lnTo>
                  <a:pt x="0" y="83426"/>
                </a:lnTo>
                <a:lnTo>
                  <a:pt x="38735" y="83426"/>
                </a:lnTo>
                <a:lnTo>
                  <a:pt x="38735" y="77596"/>
                </a:lnTo>
                <a:lnTo>
                  <a:pt x="6705" y="77596"/>
                </a:lnTo>
                <a:lnTo>
                  <a:pt x="6705" y="43548"/>
                </a:lnTo>
                <a:lnTo>
                  <a:pt x="34556" y="43548"/>
                </a:lnTo>
                <a:lnTo>
                  <a:pt x="34556" y="37731"/>
                </a:lnTo>
                <a:lnTo>
                  <a:pt x="6705" y="37731"/>
                </a:lnTo>
                <a:lnTo>
                  <a:pt x="6705" y="5829"/>
                </a:lnTo>
                <a:lnTo>
                  <a:pt x="35191" y="5829"/>
                </a:lnTo>
                <a:lnTo>
                  <a:pt x="37719" y="0"/>
                </a:lnTo>
                <a:close/>
              </a:path>
            </a:pathLst>
          </a:custGeom>
          <a:solidFill>
            <a:srgbClr val="0FB6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78894" y="7007466"/>
            <a:ext cx="66675" cy="83820"/>
          </a:xfrm>
          <a:custGeom>
            <a:avLst/>
            <a:gdLst/>
            <a:ahLst/>
            <a:cxnLst/>
            <a:rect l="l" t="t" r="r" b="b"/>
            <a:pathLst>
              <a:path w="66675" h="83820">
                <a:moveTo>
                  <a:pt x="35318" y="0"/>
                </a:moveTo>
                <a:lnTo>
                  <a:pt x="31267" y="0"/>
                </a:lnTo>
                <a:lnTo>
                  <a:pt x="0" y="83667"/>
                </a:lnTo>
                <a:lnTo>
                  <a:pt x="7340" y="83667"/>
                </a:lnTo>
                <a:lnTo>
                  <a:pt x="15697" y="60629"/>
                </a:lnTo>
                <a:lnTo>
                  <a:pt x="57985" y="60629"/>
                </a:lnTo>
                <a:lnTo>
                  <a:pt x="55811" y="54813"/>
                </a:lnTo>
                <a:lnTo>
                  <a:pt x="17983" y="54813"/>
                </a:lnTo>
                <a:lnTo>
                  <a:pt x="27851" y="27470"/>
                </a:lnTo>
                <a:lnTo>
                  <a:pt x="30632" y="19621"/>
                </a:lnTo>
                <a:lnTo>
                  <a:pt x="32156" y="15557"/>
                </a:lnTo>
                <a:lnTo>
                  <a:pt x="33172" y="12395"/>
                </a:lnTo>
                <a:lnTo>
                  <a:pt x="39952" y="12395"/>
                </a:lnTo>
                <a:lnTo>
                  <a:pt x="35318" y="0"/>
                </a:lnTo>
                <a:close/>
              </a:path>
              <a:path w="66675" h="83820">
                <a:moveTo>
                  <a:pt x="57985" y="60629"/>
                </a:moveTo>
                <a:lnTo>
                  <a:pt x="50888" y="60629"/>
                </a:lnTo>
                <a:lnTo>
                  <a:pt x="59245" y="83667"/>
                </a:lnTo>
                <a:lnTo>
                  <a:pt x="66598" y="83667"/>
                </a:lnTo>
                <a:lnTo>
                  <a:pt x="57985" y="60629"/>
                </a:lnTo>
                <a:close/>
              </a:path>
              <a:path w="66675" h="83820">
                <a:moveTo>
                  <a:pt x="39952" y="12395"/>
                </a:moveTo>
                <a:lnTo>
                  <a:pt x="33426" y="12395"/>
                </a:lnTo>
                <a:lnTo>
                  <a:pt x="34569" y="15557"/>
                </a:lnTo>
                <a:lnTo>
                  <a:pt x="35953" y="19621"/>
                </a:lnTo>
                <a:lnTo>
                  <a:pt x="38735" y="27470"/>
                </a:lnTo>
                <a:lnTo>
                  <a:pt x="48615" y="54813"/>
                </a:lnTo>
                <a:lnTo>
                  <a:pt x="55811" y="54813"/>
                </a:lnTo>
                <a:lnTo>
                  <a:pt x="39952" y="12395"/>
                </a:lnTo>
                <a:close/>
              </a:path>
            </a:pathLst>
          </a:custGeom>
          <a:solidFill>
            <a:srgbClr val="0FB6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62551" y="7007713"/>
            <a:ext cx="66675" cy="83820"/>
          </a:xfrm>
          <a:custGeom>
            <a:avLst/>
            <a:gdLst/>
            <a:ahLst/>
            <a:cxnLst/>
            <a:rect l="l" t="t" r="r" b="b"/>
            <a:pathLst>
              <a:path w="66675" h="83820">
                <a:moveTo>
                  <a:pt x="6210" y="0"/>
                </a:moveTo>
                <a:lnTo>
                  <a:pt x="0" y="0"/>
                </a:lnTo>
                <a:lnTo>
                  <a:pt x="0" y="83426"/>
                </a:lnTo>
                <a:lnTo>
                  <a:pt x="6705" y="83426"/>
                </a:lnTo>
                <a:lnTo>
                  <a:pt x="6571" y="14935"/>
                </a:lnTo>
                <a:lnTo>
                  <a:pt x="6451" y="10642"/>
                </a:lnTo>
                <a:lnTo>
                  <a:pt x="14241" y="10642"/>
                </a:lnTo>
                <a:lnTo>
                  <a:pt x="6210" y="0"/>
                </a:lnTo>
                <a:close/>
              </a:path>
              <a:path w="66675" h="83820">
                <a:moveTo>
                  <a:pt x="14241" y="10642"/>
                </a:moveTo>
                <a:lnTo>
                  <a:pt x="6705" y="10642"/>
                </a:lnTo>
                <a:lnTo>
                  <a:pt x="9626" y="14935"/>
                </a:lnTo>
                <a:lnTo>
                  <a:pt x="13677" y="20751"/>
                </a:lnTo>
                <a:lnTo>
                  <a:pt x="61150" y="83426"/>
                </a:lnTo>
                <a:lnTo>
                  <a:pt x="66344" y="83426"/>
                </a:lnTo>
                <a:lnTo>
                  <a:pt x="66344" y="71780"/>
                </a:lnTo>
                <a:lnTo>
                  <a:pt x="59626" y="71780"/>
                </a:lnTo>
                <a:lnTo>
                  <a:pt x="56638" y="67221"/>
                </a:lnTo>
                <a:lnTo>
                  <a:pt x="52412" y="61137"/>
                </a:lnTo>
                <a:lnTo>
                  <a:pt x="46329" y="53162"/>
                </a:lnTo>
                <a:lnTo>
                  <a:pt x="14241" y="10642"/>
                </a:lnTo>
                <a:close/>
              </a:path>
              <a:path w="66675" h="83820">
                <a:moveTo>
                  <a:pt x="66344" y="0"/>
                </a:moveTo>
                <a:lnTo>
                  <a:pt x="59626" y="0"/>
                </a:lnTo>
                <a:lnTo>
                  <a:pt x="59753" y="67221"/>
                </a:lnTo>
                <a:lnTo>
                  <a:pt x="59880" y="71780"/>
                </a:lnTo>
                <a:lnTo>
                  <a:pt x="66344" y="71780"/>
                </a:lnTo>
                <a:lnTo>
                  <a:pt x="66344" y="0"/>
                </a:lnTo>
                <a:close/>
              </a:path>
            </a:pathLst>
          </a:custGeom>
          <a:solidFill>
            <a:srgbClr val="0FB6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45960" y="7007466"/>
            <a:ext cx="66675" cy="83820"/>
          </a:xfrm>
          <a:custGeom>
            <a:avLst/>
            <a:gdLst/>
            <a:ahLst/>
            <a:cxnLst/>
            <a:rect l="l" t="t" r="r" b="b"/>
            <a:pathLst>
              <a:path w="66675" h="83820">
                <a:moveTo>
                  <a:pt x="35318" y="0"/>
                </a:moveTo>
                <a:lnTo>
                  <a:pt x="31267" y="0"/>
                </a:lnTo>
                <a:lnTo>
                  <a:pt x="0" y="83667"/>
                </a:lnTo>
                <a:lnTo>
                  <a:pt x="7327" y="83667"/>
                </a:lnTo>
                <a:lnTo>
                  <a:pt x="15684" y="60629"/>
                </a:lnTo>
                <a:lnTo>
                  <a:pt x="57976" y="60629"/>
                </a:lnTo>
                <a:lnTo>
                  <a:pt x="55802" y="54813"/>
                </a:lnTo>
                <a:lnTo>
                  <a:pt x="17970" y="54813"/>
                </a:lnTo>
                <a:lnTo>
                  <a:pt x="27851" y="27470"/>
                </a:lnTo>
                <a:lnTo>
                  <a:pt x="30632" y="19621"/>
                </a:lnTo>
                <a:lnTo>
                  <a:pt x="32156" y="15557"/>
                </a:lnTo>
                <a:lnTo>
                  <a:pt x="33159" y="12395"/>
                </a:lnTo>
                <a:lnTo>
                  <a:pt x="39950" y="12395"/>
                </a:lnTo>
                <a:lnTo>
                  <a:pt x="35318" y="0"/>
                </a:lnTo>
                <a:close/>
              </a:path>
              <a:path w="66675" h="83820">
                <a:moveTo>
                  <a:pt x="57976" y="60629"/>
                </a:moveTo>
                <a:lnTo>
                  <a:pt x="50876" y="60629"/>
                </a:lnTo>
                <a:lnTo>
                  <a:pt x="59232" y="83667"/>
                </a:lnTo>
                <a:lnTo>
                  <a:pt x="66586" y="83667"/>
                </a:lnTo>
                <a:lnTo>
                  <a:pt x="57976" y="60629"/>
                </a:lnTo>
                <a:close/>
              </a:path>
              <a:path w="66675" h="83820">
                <a:moveTo>
                  <a:pt x="39950" y="12395"/>
                </a:moveTo>
                <a:lnTo>
                  <a:pt x="33413" y="12395"/>
                </a:lnTo>
                <a:lnTo>
                  <a:pt x="34556" y="15557"/>
                </a:lnTo>
                <a:lnTo>
                  <a:pt x="35940" y="19621"/>
                </a:lnTo>
                <a:lnTo>
                  <a:pt x="38734" y="27470"/>
                </a:lnTo>
                <a:lnTo>
                  <a:pt x="48602" y="54813"/>
                </a:lnTo>
                <a:lnTo>
                  <a:pt x="55802" y="54813"/>
                </a:lnTo>
                <a:lnTo>
                  <a:pt x="39950" y="12395"/>
                </a:lnTo>
                <a:close/>
              </a:path>
            </a:pathLst>
          </a:custGeom>
          <a:solidFill>
            <a:srgbClr val="0FB6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05226" y="2002771"/>
            <a:ext cx="7356073" cy="4726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7795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Липосомы, </a:t>
            </a:r>
            <a:r>
              <a:rPr sz="1200" dirty="0">
                <a:latin typeface="Arial"/>
                <a:cs typeface="Arial"/>
              </a:rPr>
              <a:t>наполненные </a:t>
            </a:r>
            <a:r>
              <a:rPr sz="1200" b="1" dirty="0">
                <a:latin typeface="Arial"/>
                <a:cs typeface="Arial"/>
              </a:rPr>
              <a:t>экстрактом стволовых клеток </a:t>
            </a:r>
            <a:r>
              <a:rPr sz="1200" dirty="0">
                <a:latin typeface="Arial"/>
                <a:cs typeface="Arial"/>
              </a:rPr>
              <a:t>дикой яблони. </a:t>
            </a:r>
            <a:endParaRPr lang="en-US" sz="1200" dirty="0">
              <a:latin typeface="Arial"/>
              <a:cs typeface="Arial"/>
            </a:endParaRPr>
          </a:p>
          <a:p>
            <a:pPr marL="12700" marR="137795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Содержат жирные кислоты, витамины, минералы, природные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антиоксиданты.</a:t>
            </a:r>
          </a:p>
          <a:p>
            <a:pPr>
              <a:lnSpc>
                <a:spcPct val="100000"/>
              </a:lnSpc>
            </a:pPr>
            <a:endParaRPr sz="12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0FB6EA"/>
                </a:solidFill>
                <a:latin typeface="Arial"/>
                <a:cs typeface="Arial"/>
              </a:rPr>
              <a:t>Действие комплекса на</a:t>
            </a:r>
            <a:r>
              <a:rPr sz="1200" b="1" spc="-100" dirty="0">
                <a:solidFill>
                  <a:srgbClr val="0FB6EA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FB6EA"/>
                </a:solidFill>
                <a:latin typeface="Arial"/>
                <a:cs typeface="Arial"/>
              </a:rPr>
              <a:t>кожу:</a:t>
            </a:r>
            <a:endParaRPr sz="1200" dirty="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92710" algn="l"/>
              </a:tabLst>
            </a:pPr>
            <a:r>
              <a:rPr sz="1200" dirty="0">
                <a:latin typeface="Arial"/>
                <a:cs typeface="Arial"/>
              </a:rPr>
              <a:t>Повышает эластичность кожи, стимулируя собственные клетки кожи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(фибробласты).</a:t>
            </a:r>
          </a:p>
          <a:p>
            <a:pPr marL="184150" marR="1056005" indent="-17145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92710" algn="l"/>
              </a:tabLst>
            </a:pPr>
            <a:r>
              <a:rPr sz="1200" dirty="0">
                <a:latin typeface="Arial"/>
                <a:cs typeface="Arial"/>
              </a:rPr>
              <a:t>Эффективно борется с морщинами, сухостью, дряблостью и другими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признаками  возрастного старения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кожи.</a:t>
            </a:r>
          </a:p>
          <a:p>
            <a:pPr marL="184150" indent="-17145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92710" algn="l"/>
              </a:tabLst>
            </a:pPr>
            <a:r>
              <a:rPr sz="1200" dirty="0">
                <a:latin typeface="Arial"/>
                <a:cs typeface="Arial"/>
              </a:rPr>
              <a:t>Оказывает антиоксидантную защиту, предотвращая процесс преждевременного и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фотостарения.</a:t>
            </a:r>
          </a:p>
          <a:p>
            <a:pPr marL="285750" indent="-285750">
              <a:lnSpc>
                <a:spcPct val="1000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endParaRPr sz="1250" dirty="0">
              <a:latin typeface="Arial"/>
              <a:cs typeface="Arial"/>
            </a:endParaRPr>
          </a:p>
          <a:p>
            <a:pPr marL="12700" marR="8255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Биологически активные вещества комплекса </a:t>
            </a:r>
            <a:r>
              <a:rPr sz="1200" spc="-10" dirty="0">
                <a:latin typeface="Arial"/>
                <a:cs typeface="Arial"/>
              </a:rPr>
              <a:t>PhytoCellTec™ </a:t>
            </a:r>
            <a:r>
              <a:rPr sz="1200" dirty="0">
                <a:latin typeface="Arial"/>
                <a:cs typeface="Arial"/>
              </a:rPr>
              <a:t>Malus </a:t>
            </a:r>
            <a:r>
              <a:rPr sz="1200" spc="0" dirty="0" err="1">
                <a:latin typeface="Arial"/>
                <a:cs typeface="Arial"/>
              </a:rPr>
              <a:t>Domestica</a:t>
            </a:r>
            <a:r>
              <a:rPr lang="ru-RU" sz="1200" spc="0" dirty="0">
                <a:latin typeface="Arial"/>
                <a:cs typeface="Arial"/>
              </a:rPr>
              <a:t>, заключенные в </a:t>
            </a:r>
            <a:r>
              <a:rPr lang="ru-RU" sz="1200" spc="0" dirty="0" err="1">
                <a:latin typeface="Arial"/>
                <a:cs typeface="Arial"/>
              </a:rPr>
              <a:t>липосомы</a:t>
            </a:r>
            <a:r>
              <a:rPr lang="ru-RU" sz="1200" spc="0" dirty="0">
                <a:latin typeface="Arial"/>
                <a:cs typeface="Arial"/>
              </a:rPr>
              <a:t>,</a:t>
            </a:r>
            <a:r>
              <a:rPr sz="1200" spc="0" dirty="0">
                <a:latin typeface="Arial"/>
                <a:cs typeface="Arial"/>
              </a:rPr>
              <a:t> </a:t>
            </a:r>
            <a:r>
              <a:rPr lang="ru-RU" sz="1200" b="1" spc="0" dirty="0">
                <a:latin typeface="Arial"/>
                <a:cs typeface="Arial"/>
              </a:rPr>
              <a:t>точно доставляются </a:t>
            </a:r>
            <a:r>
              <a:rPr lang="ru-RU" sz="1200" spc="0" dirty="0">
                <a:latin typeface="Arial"/>
                <a:cs typeface="Arial"/>
              </a:rPr>
              <a:t>и </a:t>
            </a:r>
            <a:r>
              <a:rPr sz="1200" b="1" dirty="0" err="1">
                <a:latin typeface="Arial"/>
                <a:cs typeface="Arial"/>
              </a:rPr>
              <a:t>высвобождаются</a:t>
            </a:r>
            <a:r>
              <a:rPr sz="1200" b="1" dirty="0">
                <a:latin typeface="Arial"/>
                <a:cs typeface="Arial"/>
              </a:rPr>
              <a:t>  постепенно </a:t>
            </a:r>
            <a:r>
              <a:rPr sz="1200" dirty="0">
                <a:latin typeface="Arial"/>
                <a:cs typeface="Arial"/>
              </a:rPr>
              <a:t>в течение дня, обеспечивая коже </a:t>
            </a:r>
            <a:r>
              <a:rPr sz="1200" b="1" dirty="0">
                <a:latin typeface="Arial"/>
                <a:cs typeface="Arial"/>
              </a:rPr>
              <a:t>стабильный видимый пролонгированный</a:t>
            </a:r>
            <a:r>
              <a:rPr sz="1200" b="1" spc="-10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результат</a:t>
            </a:r>
            <a:r>
              <a:rPr sz="1200" dirty="0">
                <a:latin typeface="Arial"/>
                <a:cs typeface="Arial"/>
              </a:rPr>
              <a:t>.</a:t>
            </a:r>
          </a:p>
          <a:p>
            <a:pPr>
              <a:lnSpc>
                <a:spcPct val="100000"/>
              </a:lnSpc>
            </a:pPr>
            <a:endParaRPr sz="12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Эффекты доказаны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клинически.</a:t>
            </a:r>
          </a:p>
          <a:p>
            <a:pPr>
              <a:lnSpc>
                <a:spcPct val="100000"/>
              </a:lnSpc>
            </a:pPr>
            <a:endParaRPr sz="12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0FB6EA"/>
                </a:solidFill>
                <a:latin typeface="Arial"/>
                <a:cs typeface="Arial"/>
              </a:rPr>
              <a:t>Результат: </a:t>
            </a:r>
            <a:r>
              <a:rPr sz="1200" dirty="0">
                <a:latin typeface="Arial"/>
                <a:cs typeface="Arial"/>
              </a:rPr>
              <a:t>уменьшение глубины морщин у 100%</a:t>
            </a:r>
            <a:r>
              <a:rPr sz="1200" spc="-9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участников.</a:t>
            </a:r>
            <a:endParaRPr lang="en-US"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endParaRPr lang="en-US"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endParaRPr sz="1500" dirty="0">
              <a:latin typeface="Arial"/>
              <a:cs typeface="Arial"/>
            </a:endParaRPr>
          </a:p>
          <a:p>
            <a:pPr marL="4125595" marR="101600" indent="-261620">
              <a:lnSpc>
                <a:spcPct val="100000"/>
              </a:lnSpc>
            </a:pPr>
            <a:r>
              <a:rPr sz="1200" i="1" dirty="0">
                <a:solidFill>
                  <a:srgbClr val="0FB6EA"/>
                </a:solidFill>
                <a:latin typeface="Arial"/>
                <a:cs typeface="Arial"/>
              </a:rPr>
              <a:t>Тестирование проводилось на 20-ти  женщинах в возрасте 37-64</a:t>
            </a:r>
            <a:r>
              <a:rPr sz="1200" i="1" spc="-100" dirty="0">
                <a:solidFill>
                  <a:srgbClr val="0FB6EA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FB6EA"/>
                </a:solidFill>
                <a:latin typeface="Arial"/>
                <a:cs typeface="Arial"/>
              </a:rPr>
              <a:t>года.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50" dirty="0">
              <a:latin typeface="Arial"/>
              <a:cs typeface="Arial"/>
            </a:endParaRPr>
          </a:p>
          <a:p>
            <a:pPr marL="3323590">
              <a:lnSpc>
                <a:spcPct val="100000"/>
              </a:lnSpc>
            </a:pPr>
            <a:r>
              <a:rPr sz="1200" i="1" dirty="0">
                <a:solidFill>
                  <a:srgbClr val="0FB6EA"/>
                </a:solidFill>
                <a:latin typeface="Arial"/>
                <a:cs typeface="Arial"/>
              </a:rPr>
              <a:t>В течение  28 дней два раза в день на</a:t>
            </a:r>
            <a:r>
              <a:rPr sz="1200" i="1" spc="-100" dirty="0">
                <a:solidFill>
                  <a:srgbClr val="0FB6EA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FB6EA"/>
                </a:solidFill>
                <a:latin typeface="Arial"/>
                <a:cs typeface="Arial"/>
              </a:rPr>
              <a:t>область</a:t>
            </a:r>
            <a:endParaRPr sz="1200" dirty="0">
              <a:latin typeface="Arial"/>
              <a:cs typeface="Arial"/>
            </a:endParaRPr>
          </a:p>
          <a:p>
            <a:pPr marL="3086735" marR="101600" indent="-93345">
              <a:lnSpc>
                <a:spcPct val="100000"/>
              </a:lnSpc>
            </a:pPr>
            <a:r>
              <a:rPr sz="1200" i="1" dirty="0">
                <a:solidFill>
                  <a:srgbClr val="0FB6EA"/>
                </a:solidFill>
                <a:latin typeface="Arial"/>
                <a:cs typeface="Arial"/>
              </a:rPr>
              <a:t>«гусиных лапок» наносилась 2%-ая</a:t>
            </a:r>
            <a:r>
              <a:rPr sz="1200" i="1" spc="-100" dirty="0">
                <a:solidFill>
                  <a:srgbClr val="0FB6EA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FB6EA"/>
                </a:solidFill>
                <a:latin typeface="Arial"/>
                <a:cs typeface="Arial"/>
              </a:rPr>
              <a:t>липосомальная  эмульсия. Результат оценивался по</a:t>
            </a:r>
            <a:r>
              <a:rPr sz="1200" i="1" spc="-100" dirty="0">
                <a:solidFill>
                  <a:srgbClr val="0FB6EA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FB6EA"/>
                </a:solidFill>
                <a:latin typeface="Arial"/>
                <a:cs typeface="Arial"/>
              </a:rPr>
              <a:t>уменьшению</a:t>
            </a:r>
            <a:endParaRPr sz="1200" dirty="0">
              <a:latin typeface="Arial"/>
              <a:cs typeface="Arial"/>
            </a:endParaRPr>
          </a:p>
          <a:p>
            <a:pPr marL="4062729">
              <a:lnSpc>
                <a:spcPct val="100000"/>
              </a:lnSpc>
            </a:pPr>
            <a:r>
              <a:rPr sz="1200" i="1" dirty="0">
                <a:solidFill>
                  <a:srgbClr val="0FB6EA"/>
                </a:solidFill>
                <a:latin typeface="Arial"/>
                <a:cs typeface="Arial"/>
              </a:rPr>
              <a:t>глубины и кол-ва «гусиных</a:t>
            </a:r>
            <a:r>
              <a:rPr sz="1200" i="1" spc="-100" dirty="0">
                <a:solidFill>
                  <a:srgbClr val="0FB6EA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FB6EA"/>
                </a:solidFill>
                <a:latin typeface="Arial"/>
                <a:cs typeface="Arial"/>
              </a:rPr>
              <a:t>лапок».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356448" y="5153024"/>
            <a:ext cx="2879751" cy="14636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9115" y="1088923"/>
            <a:ext cx="1454150" cy="7270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682363" y="375870"/>
            <a:ext cx="1580407" cy="5836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92003" cy="75590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5227" y="368296"/>
            <a:ext cx="5451073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Arial"/>
                <a:cs typeface="Arial"/>
              </a:rPr>
              <a:t>Очищение</a:t>
            </a:r>
          </a:p>
          <a:p>
            <a:pPr marL="12700">
              <a:lnSpc>
                <a:spcPct val="100000"/>
              </a:lnSpc>
            </a:pPr>
            <a:r>
              <a:rPr b="0" dirty="0">
                <a:latin typeface="Arial"/>
                <a:cs typeface="Arial"/>
              </a:rPr>
              <a:t>Мицеллярная вода с ароматом</a:t>
            </a:r>
            <a:r>
              <a:rPr b="0" spc="-10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фиалок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5227" y="1008376"/>
            <a:ext cx="5603473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i="1" dirty="0">
                <a:solidFill>
                  <a:srgbClr val="0FB6EA"/>
                </a:solidFill>
                <a:latin typeface="Arial"/>
                <a:cs typeface="Arial"/>
              </a:rPr>
              <a:t>Pétales Magiques* / Волшебные</a:t>
            </a:r>
            <a:r>
              <a:rPr sz="2100" i="1" spc="-100" dirty="0">
                <a:solidFill>
                  <a:srgbClr val="0FB6EA"/>
                </a:solidFill>
                <a:latin typeface="Arial"/>
                <a:cs typeface="Arial"/>
              </a:rPr>
              <a:t> </a:t>
            </a:r>
            <a:r>
              <a:rPr sz="2100" i="1" dirty="0">
                <a:solidFill>
                  <a:srgbClr val="0FB6EA"/>
                </a:solidFill>
                <a:latin typeface="Arial"/>
                <a:cs typeface="Arial"/>
              </a:rPr>
              <a:t>лепестки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17927" y="6333750"/>
            <a:ext cx="1231378" cy="5953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54872" y="7007709"/>
            <a:ext cx="57785" cy="83820"/>
          </a:xfrm>
          <a:custGeom>
            <a:avLst/>
            <a:gdLst/>
            <a:ahLst/>
            <a:cxnLst/>
            <a:rect l="l" t="t" r="r" b="b"/>
            <a:pathLst>
              <a:path w="57784" h="83820">
                <a:moveTo>
                  <a:pt x="30632" y="5829"/>
                </a:moveTo>
                <a:lnTo>
                  <a:pt x="23926" y="5829"/>
                </a:lnTo>
                <a:lnTo>
                  <a:pt x="23926" y="83426"/>
                </a:lnTo>
                <a:lnTo>
                  <a:pt x="30632" y="83426"/>
                </a:lnTo>
                <a:lnTo>
                  <a:pt x="30632" y="5829"/>
                </a:lnTo>
                <a:close/>
              </a:path>
              <a:path w="57784" h="83820">
                <a:moveTo>
                  <a:pt x="57226" y="0"/>
                </a:moveTo>
                <a:lnTo>
                  <a:pt x="0" y="0"/>
                </a:lnTo>
                <a:lnTo>
                  <a:pt x="0" y="5829"/>
                </a:lnTo>
                <a:lnTo>
                  <a:pt x="54686" y="5829"/>
                </a:lnTo>
                <a:lnTo>
                  <a:pt x="57226" y="0"/>
                </a:lnTo>
                <a:close/>
              </a:path>
            </a:pathLst>
          </a:custGeom>
          <a:solidFill>
            <a:srgbClr val="0FB6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27013" y="7007709"/>
            <a:ext cx="38735" cy="83820"/>
          </a:xfrm>
          <a:custGeom>
            <a:avLst/>
            <a:gdLst/>
            <a:ahLst/>
            <a:cxnLst/>
            <a:rect l="l" t="t" r="r" b="b"/>
            <a:pathLst>
              <a:path w="38734" h="83820">
                <a:moveTo>
                  <a:pt x="37719" y="0"/>
                </a:moveTo>
                <a:lnTo>
                  <a:pt x="0" y="0"/>
                </a:lnTo>
                <a:lnTo>
                  <a:pt x="0" y="83426"/>
                </a:lnTo>
                <a:lnTo>
                  <a:pt x="38735" y="83426"/>
                </a:lnTo>
                <a:lnTo>
                  <a:pt x="38735" y="77596"/>
                </a:lnTo>
                <a:lnTo>
                  <a:pt x="6705" y="77596"/>
                </a:lnTo>
                <a:lnTo>
                  <a:pt x="6705" y="43548"/>
                </a:lnTo>
                <a:lnTo>
                  <a:pt x="34556" y="43548"/>
                </a:lnTo>
                <a:lnTo>
                  <a:pt x="34556" y="37731"/>
                </a:lnTo>
                <a:lnTo>
                  <a:pt x="6705" y="37731"/>
                </a:lnTo>
                <a:lnTo>
                  <a:pt x="6705" y="5829"/>
                </a:lnTo>
                <a:lnTo>
                  <a:pt x="35191" y="5829"/>
                </a:lnTo>
                <a:lnTo>
                  <a:pt x="37719" y="0"/>
                </a:lnTo>
                <a:close/>
              </a:path>
            </a:pathLst>
          </a:custGeom>
          <a:solidFill>
            <a:srgbClr val="0FB6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78894" y="7007466"/>
            <a:ext cx="66675" cy="83820"/>
          </a:xfrm>
          <a:custGeom>
            <a:avLst/>
            <a:gdLst/>
            <a:ahLst/>
            <a:cxnLst/>
            <a:rect l="l" t="t" r="r" b="b"/>
            <a:pathLst>
              <a:path w="66675" h="83820">
                <a:moveTo>
                  <a:pt x="35318" y="0"/>
                </a:moveTo>
                <a:lnTo>
                  <a:pt x="31267" y="0"/>
                </a:lnTo>
                <a:lnTo>
                  <a:pt x="0" y="83667"/>
                </a:lnTo>
                <a:lnTo>
                  <a:pt x="7340" y="83667"/>
                </a:lnTo>
                <a:lnTo>
                  <a:pt x="15697" y="60629"/>
                </a:lnTo>
                <a:lnTo>
                  <a:pt x="57985" y="60629"/>
                </a:lnTo>
                <a:lnTo>
                  <a:pt x="55811" y="54813"/>
                </a:lnTo>
                <a:lnTo>
                  <a:pt x="17983" y="54813"/>
                </a:lnTo>
                <a:lnTo>
                  <a:pt x="27851" y="27470"/>
                </a:lnTo>
                <a:lnTo>
                  <a:pt x="30632" y="19621"/>
                </a:lnTo>
                <a:lnTo>
                  <a:pt x="32156" y="15557"/>
                </a:lnTo>
                <a:lnTo>
                  <a:pt x="33172" y="12395"/>
                </a:lnTo>
                <a:lnTo>
                  <a:pt x="39952" y="12395"/>
                </a:lnTo>
                <a:lnTo>
                  <a:pt x="35318" y="0"/>
                </a:lnTo>
                <a:close/>
              </a:path>
              <a:path w="66675" h="83820">
                <a:moveTo>
                  <a:pt x="57985" y="60629"/>
                </a:moveTo>
                <a:lnTo>
                  <a:pt x="50888" y="60629"/>
                </a:lnTo>
                <a:lnTo>
                  <a:pt x="59245" y="83667"/>
                </a:lnTo>
                <a:lnTo>
                  <a:pt x="66598" y="83667"/>
                </a:lnTo>
                <a:lnTo>
                  <a:pt x="57985" y="60629"/>
                </a:lnTo>
                <a:close/>
              </a:path>
              <a:path w="66675" h="83820">
                <a:moveTo>
                  <a:pt x="39952" y="12395"/>
                </a:moveTo>
                <a:lnTo>
                  <a:pt x="33426" y="12395"/>
                </a:lnTo>
                <a:lnTo>
                  <a:pt x="34569" y="15557"/>
                </a:lnTo>
                <a:lnTo>
                  <a:pt x="35953" y="19621"/>
                </a:lnTo>
                <a:lnTo>
                  <a:pt x="38735" y="27470"/>
                </a:lnTo>
                <a:lnTo>
                  <a:pt x="48615" y="54813"/>
                </a:lnTo>
                <a:lnTo>
                  <a:pt x="55811" y="54813"/>
                </a:lnTo>
                <a:lnTo>
                  <a:pt x="39952" y="12395"/>
                </a:lnTo>
                <a:close/>
              </a:path>
            </a:pathLst>
          </a:custGeom>
          <a:solidFill>
            <a:srgbClr val="0FB6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62551" y="7007713"/>
            <a:ext cx="66675" cy="83820"/>
          </a:xfrm>
          <a:custGeom>
            <a:avLst/>
            <a:gdLst/>
            <a:ahLst/>
            <a:cxnLst/>
            <a:rect l="l" t="t" r="r" b="b"/>
            <a:pathLst>
              <a:path w="66675" h="83820">
                <a:moveTo>
                  <a:pt x="6210" y="0"/>
                </a:moveTo>
                <a:lnTo>
                  <a:pt x="0" y="0"/>
                </a:lnTo>
                <a:lnTo>
                  <a:pt x="0" y="83426"/>
                </a:lnTo>
                <a:lnTo>
                  <a:pt x="6705" y="83426"/>
                </a:lnTo>
                <a:lnTo>
                  <a:pt x="6571" y="14935"/>
                </a:lnTo>
                <a:lnTo>
                  <a:pt x="6451" y="10642"/>
                </a:lnTo>
                <a:lnTo>
                  <a:pt x="14241" y="10642"/>
                </a:lnTo>
                <a:lnTo>
                  <a:pt x="6210" y="0"/>
                </a:lnTo>
                <a:close/>
              </a:path>
              <a:path w="66675" h="83820">
                <a:moveTo>
                  <a:pt x="14241" y="10642"/>
                </a:moveTo>
                <a:lnTo>
                  <a:pt x="6705" y="10642"/>
                </a:lnTo>
                <a:lnTo>
                  <a:pt x="9626" y="14935"/>
                </a:lnTo>
                <a:lnTo>
                  <a:pt x="13677" y="20751"/>
                </a:lnTo>
                <a:lnTo>
                  <a:pt x="61150" y="83426"/>
                </a:lnTo>
                <a:lnTo>
                  <a:pt x="66344" y="83426"/>
                </a:lnTo>
                <a:lnTo>
                  <a:pt x="66344" y="71780"/>
                </a:lnTo>
                <a:lnTo>
                  <a:pt x="59626" y="71780"/>
                </a:lnTo>
                <a:lnTo>
                  <a:pt x="56638" y="67221"/>
                </a:lnTo>
                <a:lnTo>
                  <a:pt x="52412" y="61137"/>
                </a:lnTo>
                <a:lnTo>
                  <a:pt x="46329" y="53162"/>
                </a:lnTo>
                <a:lnTo>
                  <a:pt x="14241" y="10642"/>
                </a:lnTo>
                <a:close/>
              </a:path>
              <a:path w="66675" h="83820">
                <a:moveTo>
                  <a:pt x="66344" y="0"/>
                </a:moveTo>
                <a:lnTo>
                  <a:pt x="59626" y="0"/>
                </a:lnTo>
                <a:lnTo>
                  <a:pt x="59753" y="67221"/>
                </a:lnTo>
                <a:lnTo>
                  <a:pt x="59880" y="71780"/>
                </a:lnTo>
                <a:lnTo>
                  <a:pt x="66344" y="71780"/>
                </a:lnTo>
                <a:lnTo>
                  <a:pt x="66344" y="0"/>
                </a:lnTo>
                <a:close/>
              </a:path>
            </a:pathLst>
          </a:custGeom>
          <a:solidFill>
            <a:srgbClr val="0FB6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45960" y="7007466"/>
            <a:ext cx="66675" cy="83820"/>
          </a:xfrm>
          <a:custGeom>
            <a:avLst/>
            <a:gdLst/>
            <a:ahLst/>
            <a:cxnLst/>
            <a:rect l="l" t="t" r="r" b="b"/>
            <a:pathLst>
              <a:path w="66675" h="83820">
                <a:moveTo>
                  <a:pt x="35318" y="0"/>
                </a:moveTo>
                <a:lnTo>
                  <a:pt x="31267" y="0"/>
                </a:lnTo>
                <a:lnTo>
                  <a:pt x="0" y="83667"/>
                </a:lnTo>
                <a:lnTo>
                  <a:pt x="7327" y="83667"/>
                </a:lnTo>
                <a:lnTo>
                  <a:pt x="15684" y="60629"/>
                </a:lnTo>
                <a:lnTo>
                  <a:pt x="57976" y="60629"/>
                </a:lnTo>
                <a:lnTo>
                  <a:pt x="55802" y="54813"/>
                </a:lnTo>
                <a:lnTo>
                  <a:pt x="17970" y="54813"/>
                </a:lnTo>
                <a:lnTo>
                  <a:pt x="27851" y="27470"/>
                </a:lnTo>
                <a:lnTo>
                  <a:pt x="30632" y="19621"/>
                </a:lnTo>
                <a:lnTo>
                  <a:pt x="32156" y="15557"/>
                </a:lnTo>
                <a:lnTo>
                  <a:pt x="33159" y="12395"/>
                </a:lnTo>
                <a:lnTo>
                  <a:pt x="39950" y="12395"/>
                </a:lnTo>
                <a:lnTo>
                  <a:pt x="35318" y="0"/>
                </a:lnTo>
                <a:close/>
              </a:path>
              <a:path w="66675" h="83820">
                <a:moveTo>
                  <a:pt x="57976" y="60629"/>
                </a:moveTo>
                <a:lnTo>
                  <a:pt x="50876" y="60629"/>
                </a:lnTo>
                <a:lnTo>
                  <a:pt x="59232" y="83667"/>
                </a:lnTo>
                <a:lnTo>
                  <a:pt x="66586" y="83667"/>
                </a:lnTo>
                <a:lnTo>
                  <a:pt x="57976" y="60629"/>
                </a:lnTo>
                <a:close/>
              </a:path>
              <a:path w="66675" h="83820">
                <a:moveTo>
                  <a:pt x="39950" y="12395"/>
                </a:moveTo>
                <a:lnTo>
                  <a:pt x="33413" y="12395"/>
                </a:lnTo>
                <a:lnTo>
                  <a:pt x="34556" y="15557"/>
                </a:lnTo>
                <a:lnTo>
                  <a:pt x="35940" y="19621"/>
                </a:lnTo>
                <a:lnTo>
                  <a:pt x="38734" y="27470"/>
                </a:lnTo>
                <a:lnTo>
                  <a:pt x="48602" y="54813"/>
                </a:lnTo>
                <a:lnTo>
                  <a:pt x="55802" y="54813"/>
                </a:lnTo>
                <a:lnTo>
                  <a:pt x="39950" y="12395"/>
                </a:lnTo>
                <a:close/>
              </a:path>
            </a:pathLst>
          </a:custGeom>
          <a:solidFill>
            <a:srgbClr val="0FB6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337300" y="5903487"/>
            <a:ext cx="1356293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Объем: 100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мл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05227" y="1697971"/>
            <a:ext cx="4344035" cy="33624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FB6EA"/>
                </a:solidFill>
                <a:latin typeface="Arial"/>
                <a:cs typeface="Arial"/>
              </a:rPr>
              <a:t>Действие:</a:t>
            </a:r>
            <a:endParaRPr sz="1200" dirty="0">
              <a:latin typeface="Arial"/>
              <a:cs typeface="Arial"/>
            </a:endParaRPr>
          </a:p>
          <a:p>
            <a:pPr marL="92075" indent="-79375">
              <a:lnSpc>
                <a:spcPct val="100000"/>
              </a:lnSpc>
              <a:buChar char="•"/>
              <a:tabLst>
                <a:tab pos="92710" algn="l"/>
              </a:tabLst>
            </a:pPr>
            <a:r>
              <a:rPr sz="1200" dirty="0">
                <a:latin typeface="Arial"/>
                <a:cs typeface="Arial"/>
              </a:rPr>
              <a:t>Мягко очищает поверхность кожи, удаляет внешние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загрязнения;</a:t>
            </a:r>
          </a:p>
          <a:p>
            <a:pPr marL="92075" indent="-79375">
              <a:lnSpc>
                <a:spcPct val="100000"/>
              </a:lnSpc>
              <a:buChar char="•"/>
              <a:tabLst>
                <a:tab pos="92710" algn="l"/>
              </a:tabLst>
            </a:pPr>
            <a:r>
              <a:rPr sz="1200" dirty="0">
                <a:latin typeface="Arial"/>
                <a:cs typeface="Arial"/>
              </a:rPr>
              <a:t>Успокаивает и увлажняет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кожу;</a:t>
            </a:r>
          </a:p>
          <a:p>
            <a:pPr marL="92075" indent="-79375">
              <a:lnSpc>
                <a:spcPct val="100000"/>
              </a:lnSpc>
              <a:buChar char="•"/>
              <a:tabLst>
                <a:tab pos="92710" algn="l"/>
              </a:tabLst>
            </a:pPr>
            <a:r>
              <a:rPr sz="1200" dirty="0">
                <a:latin typeface="Arial"/>
                <a:cs typeface="Arial"/>
              </a:rPr>
              <a:t>Восстанавливает физиологический баланс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кожи.</a:t>
            </a:r>
          </a:p>
          <a:p>
            <a:pPr>
              <a:lnSpc>
                <a:spcPct val="100000"/>
              </a:lnSpc>
            </a:pPr>
            <a:endParaRPr sz="12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Подходит для снятия макияжа с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глаз.</a:t>
            </a:r>
          </a:p>
          <a:p>
            <a:pPr>
              <a:lnSpc>
                <a:spcPct val="100000"/>
              </a:lnSpc>
            </a:pPr>
            <a:endParaRPr sz="12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0FB6EA"/>
                </a:solidFill>
                <a:latin typeface="Arial"/>
                <a:cs typeface="Arial"/>
              </a:rPr>
              <a:t>Тип кожи:</a:t>
            </a:r>
            <a:r>
              <a:rPr sz="1200" b="1" spc="-90" dirty="0">
                <a:solidFill>
                  <a:srgbClr val="0FB6EA"/>
                </a:solidFill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любой.</a:t>
            </a:r>
          </a:p>
          <a:p>
            <a:pPr>
              <a:lnSpc>
                <a:spcPct val="100000"/>
              </a:lnSpc>
            </a:pPr>
            <a:endParaRPr sz="125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200" b="1" dirty="0">
                <a:solidFill>
                  <a:srgbClr val="0FB6EA"/>
                </a:solidFill>
                <a:latin typeface="Arial"/>
                <a:cs typeface="Arial"/>
              </a:rPr>
              <a:t>Применение: </a:t>
            </a:r>
            <a:r>
              <a:rPr sz="1200" dirty="0">
                <a:latin typeface="Arial"/>
                <a:cs typeface="Arial"/>
              </a:rPr>
              <a:t>нанести средство с помощью ватного диска на</a:t>
            </a:r>
            <a:r>
              <a:rPr sz="1200" spc="-8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лицо,  включая веки. Остатки средства смойте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водой.</a:t>
            </a:r>
          </a:p>
          <a:p>
            <a:pPr>
              <a:lnSpc>
                <a:spcPct val="100000"/>
              </a:lnSpc>
            </a:pPr>
            <a:endParaRPr sz="1250" dirty="0">
              <a:latin typeface="Arial"/>
              <a:cs typeface="Arial"/>
            </a:endParaRPr>
          </a:p>
          <a:p>
            <a:pPr marL="12700" marR="54610">
              <a:lnSpc>
                <a:spcPct val="100000"/>
              </a:lnSpc>
            </a:pPr>
            <a:r>
              <a:rPr sz="1200" b="1" dirty="0">
                <a:solidFill>
                  <a:srgbClr val="0FB6EA"/>
                </a:solidFill>
                <a:latin typeface="Arial"/>
                <a:cs typeface="Arial"/>
              </a:rPr>
              <a:t>Активные компоненты: </a:t>
            </a:r>
            <a:r>
              <a:rPr sz="1200" dirty="0">
                <a:latin typeface="Arial"/>
                <a:cs typeface="Arial"/>
              </a:rPr>
              <a:t>мицеллы, натуральная жасминовая</a:t>
            </a:r>
            <a:r>
              <a:rPr sz="1200" spc="-8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вода,  экстракт алоэ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вера.</a:t>
            </a:r>
          </a:p>
          <a:p>
            <a:pPr>
              <a:lnSpc>
                <a:spcPct val="100000"/>
              </a:lnSpc>
            </a:pP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40"/>
              </a:spcBef>
            </a:pPr>
            <a:r>
              <a:rPr sz="1300" dirty="0">
                <a:latin typeface="Arial"/>
                <a:cs typeface="Arial"/>
              </a:rPr>
              <a:t>* </a:t>
            </a:r>
            <a:r>
              <a:rPr sz="1300" spc="-5" dirty="0">
                <a:latin typeface="Arial"/>
                <a:cs typeface="Arial"/>
              </a:rPr>
              <a:t>[Петаль</a:t>
            </a:r>
            <a:r>
              <a:rPr sz="1300" spc="-95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Мажик]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073400" y="4411439"/>
            <a:ext cx="2679700" cy="2679700"/>
          </a:xfrm>
          <a:custGeom>
            <a:avLst/>
            <a:gdLst/>
            <a:ahLst/>
            <a:cxnLst/>
            <a:rect l="l" t="t" r="r" b="b"/>
            <a:pathLst>
              <a:path w="2679700" h="2679700">
                <a:moveTo>
                  <a:pt x="1339850" y="0"/>
                </a:moveTo>
                <a:lnTo>
                  <a:pt x="1291793" y="845"/>
                </a:lnTo>
                <a:lnTo>
                  <a:pt x="1244163" y="3364"/>
                </a:lnTo>
                <a:lnTo>
                  <a:pt x="1196986" y="7526"/>
                </a:lnTo>
                <a:lnTo>
                  <a:pt x="1150292" y="13305"/>
                </a:lnTo>
                <a:lnTo>
                  <a:pt x="1104109" y="20671"/>
                </a:lnTo>
                <a:lnTo>
                  <a:pt x="1058464" y="29596"/>
                </a:lnTo>
                <a:lnTo>
                  <a:pt x="1013387" y="40052"/>
                </a:lnTo>
                <a:lnTo>
                  <a:pt x="968905" y="52011"/>
                </a:lnTo>
                <a:lnTo>
                  <a:pt x="925048" y="65444"/>
                </a:lnTo>
                <a:lnTo>
                  <a:pt x="881842" y="80323"/>
                </a:lnTo>
                <a:lnTo>
                  <a:pt x="839318" y="96619"/>
                </a:lnTo>
                <a:lnTo>
                  <a:pt x="797502" y="114304"/>
                </a:lnTo>
                <a:lnTo>
                  <a:pt x="756424" y="133351"/>
                </a:lnTo>
                <a:lnTo>
                  <a:pt x="716112" y="153730"/>
                </a:lnTo>
                <a:lnTo>
                  <a:pt x="676593" y="175413"/>
                </a:lnTo>
                <a:lnTo>
                  <a:pt x="637897" y="198372"/>
                </a:lnTo>
                <a:lnTo>
                  <a:pt x="600052" y="222578"/>
                </a:lnTo>
                <a:lnTo>
                  <a:pt x="563086" y="248004"/>
                </a:lnTo>
                <a:lnTo>
                  <a:pt x="527027" y="274621"/>
                </a:lnTo>
                <a:lnTo>
                  <a:pt x="491904" y="302399"/>
                </a:lnTo>
                <a:lnTo>
                  <a:pt x="457745" y="331313"/>
                </a:lnTo>
                <a:lnTo>
                  <a:pt x="424578" y="361332"/>
                </a:lnTo>
                <a:lnTo>
                  <a:pt x="392433" y="392428"/>
                </a:lnTo>
                <a:lnTo>
                  <a:pt x="361336" y="424573"/>
                </a:lnTo>
                <a:lnTo>
                  <a:pt x="331317" y="457740"/>
                </a:lnTo>
                <a:lnTo>
                  <a:pt x="302404" y="491899"/>
                </a:lnTo>
                <a:lnTo>
                  <a:pt x="274624" y="527021"/>
                </a:lnTo>
                <a:lnTo>
                  <a:pt x="248008" y="563080"/>
                </a:lnTo>
                <a:lnTo>
                  <a:pt x="222582" y="600046"/>
                </a:lnTo>
                <a:lnTo>
                  <a:pt x="198375" y="637892"/>
                </a:lnTo>
                <a:lnTo>
                  <a:pt x="175416" y="676588"/>
                </a:lnTo>
                <a:lnTo>
                  <a:pt x="153732" y="716106"/>
                </a:lnTo>
                <a:lnTo>
                  <a:pt x="133353" y="756419"/>
                </a:lnTo>
                <a:lnTo>
                  <a:pt x="114306" y="797497"/>
                </a:lnTo>
                <a:lnTo>
                  <a:pt x="96621" y="839313"/>
                </a:lnTo>
                <a:lnTo>
                  <a:pt x="80324" y="881837"/>
                </a:lnTo>
                <a:lnTo>
                  <a:pt x="65445" y="925043"/>
                </a:lnTo>
                <a:lnTo>
                  <a:pt x="52012" y="968901"/>
                </a:lnTo>
                <a:lnTo>
                  <a:pt x="40053" y="1013383"/>
                </a:lnTo>
                <a:lnTo>
                  <a:pt x="29597" y="1058460"/>
                </a:lnTo>
                <a:lnTo>
                  <a:pt x="20671" y="1104105"/>
                </a:lnTo>
                <a:lnTo>
                  <a:pt x="13305" y="1150289"/>
                </a:lnTo>
                <a:lnTo>
                  <a:pt x="7526" y="1196984"/>
                </a:lnTo>
                <a:lnTo>
                  <a:pt x="3364" y="1244161"/>
                </a:lnTo>
                <a:lnTo>
                  <a:pt x="845" y="1291793"/>
                </a:lnTo>
                <a:lnTo>
                  <a:pt x="0" y="1339850"/>
                </a:lnTo>
                <a:lnTo>
                  <a:pt x="845" y="1387906"/>
                </a:lnTo>
                <a:lnTo>
                  <a:pt x="3364" y="1435536"/>
                </a:lnTo>
                <a:lnTo>
                  <a:pt x="7526" y="1482713"/>
                </a:lnTo>
                <a:lnTo>
                  <a:pt x="13305" y="1529407"/>
                </a:lnTo>
                <a:lnTo>
                  <a:pt x="20671" y="1575590"/>
                </a:lnTo>
                <a:lnTo>
                  <a:pt x="29597" y="1621235"/>
                </a:lnTo>
                <a:lnTo>
                  <a:pt x="40053" y="1666312"/>
                </a:lnTo>
                <a:lnTo>
                  <a:pt x="52012" y="1710794"/>
                </a:lnTo>
                <a:lnTo>
                  <a:pt x="65445" y="1754651"/>
                </a:lnTo>
                <a:lnTo>
                  <a:pt x="80324" y="1797857"/>
                </a:lnTo>
                <a:lnTo>
                  <a:pt x="96621" y="1840381"/>
                </a:lnTo>
                <a:lnTo>
                  <a:pt x="114306" y="1882197"/>
                </a:lnTo>
                <a:lnTo>
                  <a:pt x="133353" y="1923275"/>
                </a:lnTo>
                <a:lnTo>
                  <a:pt x="153732" y="1963587"/>
                </a:lnTo>
                <a:lnTo>
                  <a:pt x="175416" y="2003106"/>
                </a:lnTo>
                <a:lnTo>
                  <a:pt x="198375" y="2041802"/>
                </a:lnTo>
                <a:lnTo>
                  <a:pt x="222582" y="2079647"/>
                </a:lnTo>
                <a:lnTo>
                  <a:pt x="248008" y="2116613"/>
                </a:lnTo>
                <a:lnTo>
                  <a:pt x="274624" y="2152672"/>
                </a:lnTo>
                <a:lnTo>
                  <a:pt x="302404" y="2187795"/>
                </a:lnTo>
                <a:lnTo>
                  <a:pt x="331317" y="2221954"/>
                </a:lnTo>
                <a:lnTo>
                  <a:pt x="361336" y="2255121"/>
                </a:lnTo>
                <a:lnTo>
                  <a:pt x="392433" y="2287266"/>
                </a:lnTo>
                <a:lnTo>
                  <a:pt x="424578" y="2318363"/>
                </a:lnTo>
                <a:lnTo>
                  <a:pt x="457745" y="2348382"/>
                </a:lnTo>
                <a:lnTo>
                  <a:pt x="491904" y="2377295"/>
                </a:lnTo>
                <a:lnTo>
                  <a:pt x="527027" y="2405075"/>
                </a:lnTo>
                <a:lnTo>
                  <a:pt x="563086" y="2431691"/>
                </a:lnTo>
                <a:lnTo>
                  <a:pt x="600052" y="2457117"/>
                </a:lnTo>
                <a:lnTo>
                  <a:pt x="637897" y="2481324"/>
                </a:lnTo>
                <a:lnTo>
                  <a:pt x="676593" y="2504283"/>
                </a:lnTo>
                <a:lnTo>
                  <a:pt x="716112" y="2525967"/>
                </a:lnTo>
                <a:lnTo>
                  <a:pt x="756424" y="2546346"/>
                </a:lnTo>
                <a:lnTo>
                  <a:pt x="797502" y="2565393"/>
                </a:lnTo>
                <a:lnTo>
                  <a:pt x="839318" y="2583078"/>
                </a:lnTo>
                <a:lnTo>
                  <a:pt x="881842" y="2599375"/>
                </a:lnTo>
                <a:lnTo>
                  <a:pt x="925048" y="2614254"/>
                </a:lnTo>
                <a:lnTo>
                  <a:pt x="968905" y="2627687"/>
                </a:lnTo>
                <a:lnTo>
                  <a:pt x="1013387" y="2639646"/>
                </a:lnTo>
                <a:lnTo>
                  <a:pt x="1058464" y="2650102"/>
                </a:lnTo>
                <a:lnTo>
                  <a:pt x="1104109" y="2659028"/>
                </a:lnTo>
                <a:lnTo>
                  <a:pt x="1150292" y="2666394"/>
                </a:lnTo>
                <a:lnTo>
                  <a:pt x="1196986" y="2672173"/>
                </a:lnTo>
                <a:lnTo>
                  <a:pt x="1244163" y="2676335"/>
                </a:lnTo>
                <a:lnTo>
                  <a:pt x="1291793" y="2678854"/>
                </a:lnTo>
                <a:lnTo>
                  <a:pt x="1339850" y="2679700"/>
                </a:lnTo>
                <a:lnTo>
                  <a:pt x="1387906" y="2678854"/>
                </a:lnTo>
                <a:lnTo>
                  <a:pt x="1435536" y="2676335"/>
                </a:lnTo>
                <a:lnTo>
                  <a:pt x="1482713" y="2672173"/>
                </a:lnTo>
                <a:lnTo>
                  <a:pt x="1529407" y="2666394"/>
                </a:lnTo>
                <a:lnTo>
                  <a:pt x="1575590" y="2659028"/>
                </a:lnTo>
                <a:lnTo>
                  <a:pt x="1621235" y="2650102"/>
                </a:lnTo>
                <a:lnTo>
                  <a:pt x="1666312" y="2639646"/>
                </a:lnTo>
                <a:lnTo>
                  <a:pt x="1710794" y="2627687"/>
                </a:lnTo>
                <a:lnTo>
                  <a:pt x="1754651" y="2614254"/>
                </a:lnTo>
                <a:lnTo>
                  <a:pt x="1797857" y="2599375"/>
                </a:lnTo>
                <a:lnTo>
                  <a:pt x="1840381" y="2583078"/>
                </a:lnTo>
                <a:lnTo>
                  <a:pt x="1882197" y="2565393"/>
                </a:lnTo>
                <a:lnTo>
                  <a:pt x="1923275" y="2546346"/>
                </a:lnTo>
                <a:lnTo>
                  <a:pt x="1963587" y="2525967"/>
                </a:lnTo>
                <a:lnTo>
                  <a:pt x="2003106" y="2504283"/>
                </a:lnTo>
                <a:lnTo>
                  <a:pt x="2041802" y="2481324"/>
                </a:lnTo>
                <a:lnTo>
                  <a:pt x="2079647" y="2457117"/>
                </a:lnTo>
                <a:lnTo>
                  <a:pt x="2116613" y="2431691"/>
                </a:lnTo>
                <a:lnTo>
                  <a:pt x="2152672" y="2405075"/>
                </a:lnTo>
                <a:lnTo>
                  <a:pt x="2187795" y="2377295"/>
                </a:lnTo>
                <a:lnTo>
                  <a:pt x="2221954" y="2348382"/>
                </a:lnTo>
                <a:lnTo>
                  <a:pt x="2255121" y="2318363"/>
                </a:lnTo>
                <a:lnTo>
                  <a:pt x="2287266" y="2287266"/>
                </a:lnTo>
                <a:lnTo>
                  <a:pt x="2318363" y="2255121"/>
                </a:lnTo>
                <a:lnTo>
                  <a:pt x="2348382" y="2221954"/>
                </a:lnTo>
                <a:lnTo>
                  <a:pt x="2377295" y="2187795"/>
                </a:lnTo>
                <a:lnTo>
                  <a:pt x="2405075" y="2152672"/>
                </a:lnTo>
                <a:lnTo>
                  <a:pt x="2431691" y="2116613"/>
                </a:lnTo>
                <a:lnTo>
                  <a:pt x="2457117" y="2079647"/>
                </a:lnTo>
                <a:lnTo>
                  <a:pt x="2481324" y="2041802"/>
                </a:lnTo>
                <a:lnTo>
                  <a:pt x="2504283" y="2003106"/>
                </a:lnTo>
                <a:lnTo>
                  <a:pt x="2525967" y="1963587"/>
                </a:lnTo>
                <a:lnTo>
                  <a:pt x="2546346" y="1923275"/>
                </a:lnTo>
                <a:lnTo>
                  <a:pt x="2565393" y="1882197"/>
                </a:lnTo>
                <a:lnTo>
                  <a:pt x="2583078" y="1840381"/>
                </a:lnTo>
                <a:lnTo>
                  <a:pt x="2599375" y="1797857"/>
                </a:lnTo>
                <a:lnTo>
                  <a:pt x="2614254" y="1754651"/>
                </a:lnTo>
                <a:lnTo>
                  <a:pt x="2627687" y="1710794"/>
                </a:lnTo>
                <a:lnTo>
                  <a:pt x="2639646" y="1666312"/>
                </a:lnTo>
                <a:lnTo>
                  <a:pt x="2650102" y="1621235"/>
                </a:lnTo>
                <a:lnTo>
                  <a:pt x="2659028" y="1575590"/>
                </a:lnTo>
                <a:lnTo>
                  <a:pt x="2666394" y="1529407"/>
                </a:lnTo>
                <a:lnTo>
                  <a:pt x="2672173" y="1482713"/>
                </a:lnTo>
                <a:lnTo>
                  <a:pt x="2676335" y="1435536"/>
                </a:lnTo>
                <a:lnTo>
                  <a:pt x="2678854" y="1387906"/>
                </a:lnTo>
                <a:lnTo>
                  <a:pt x="2679700" y="1339850"/>
                </a:lnTo>
                <a:lnTo>
                  <a:pt x="2678854" y="1291793"/>
                </a:lnTo>
                <a:lnTo>
                  <a:pt x="2676335" y="1244161"/>
                </a:lnTo>
                <a:lnTo>
                  <a:pt x="2672173" y="1196984"/>
                </a:lnTo>
                <a:lnTo>
                  <a:pt x="2666394" y="1150289"/>
                </a:lnTo>
                <a:lnTo>
                  <a:pt x="2659028" y="1104105"/>
                </a:lnTo>
                <a:lnTo>
                  <a:pt x="2650102" y="1058460"/>
                </a:lnTo>
                <a:lnTo>
                  <a:pt x="2639646" y="1013383"/>
                </a:lnTo>
                <a:lnTo>
                  <a:pt x="2627687" y="968901"/>
                </a:lnTo>
                <a:lnTo>
                  <a:pt x="2614254" y="925043"/>
                </a:lnTo>
                <a:lnTo>
                  <a:pt x="2599375" y="881837"/>
                </a:lnTo>
                <a:lnTo>
                  <a:pt x="2583078" y="839313"/>
                </a:lnTo>
                <a:lnTo>
                  <a:pt x="2565393" y="797497"/>
                </a:lnTo>
                <a:lnTo>
                  <a:pt x="2546346" y="756419"/>
                </a:lnTo>
                <a:lnTo>
                  <a:pt x="2525967" y="716106"/>
                </a:lnTo>
                <a:lnTo>
                  <a:pt x="2504283" y="676588"/>
                </a:lnTo>
                <a:lnTo>
                  <a:pt x="2481324" y="637892"/>
                </a:lnTo>
                <a:lnTo>
                  <a:pt x="2457117" y="600046"/>
                </a:lnTo>
                <a:lnTo>
                  <a:pt x="2431691" y="563080"/>
                </a:lnTo>
                <a:lnTo>
                  <a:pt x="2405075" y="527021"/>
                </a:lnTo>
                <a:lnTo>
                  <a:pt x="2377295" y="491899"/>
                </a:lnTo>
                <a:lnTo>
                  <a:pt x="2348382" y="457740"/>
                </a:lnTo>
                <a:lnTo>
                  <a:pt x="2318363" y="424573"/>
                </a:lnTo>
                <a:lnTo>
                  <a:pt x="2287266" y="392428"/>
                </a:lnTo>
                <a:lnTo>
                  <a:pt x="2255121" y="361332"/>
                </a:lnTo>
                <a:lnTo>
                  <a:pt x="2221954" y="331313"/>
                </a:lnTo>
                <a:lnTo>
                  <a:pt x="2187795" y="302399"/>
                </a:lnTo>
                <a:lnTo>
                  <a:pt x="2152672" y="274621"/>
                </a:lnTo>
                <a:lnTo>
                  <a:pt x="2116613" y="248004"/>
                </a:lnTo>
                <a:lnTo>
                  <a:pt x="2079647" y="222578"/>
                </a:lnTo>
                <a:lnTo>
                  <a:pt x="2041802" y="198372"/>
                </a:lnTo>
                <a:lnTo>
                  <a:pt x="2003106" y="175413"/>
                </a:lnTo>
                <a:lnTo>
                  <a:pt x="1963587" y="153730"/>
                </a:lnTo>
                <a:lnTo>
                  <a:pt x="1923275" y="133351"/>
                </a:lnTo>
                <a:lnTo>
                  <a:pt x="1882197" y="114304"/>
                </a:lnTo>
                <a:lnTo>
                  <a:pt x="1840381" y="96619"/>
                </a:lnTo>
                <a:lnTo>
                  <a:pt x="1797857" y="80323"/>
                </a:lnTo>
                <a:lnTo>
                  <a:pt x="1754651" y="65444"/>
                </a:lnTo>
                <a:lnTo>
                  <a:pt x="1710794" y="52011"/>
                </a:lnTo>
                <a:lnTo>
                  <a:pt x="1666312" y="40052"/>
                </a:lnTo>
                <a:lnTo>
                  <a:pt x="1621235" y="29596"/>
                </a:lnTo>
                <a:lnTo>
                  <a:pt x="1575590" y="20671"/>
                </a:lnTo>
                <a:lnTo>
                  <a:pt x="1529407" y="13305"/>
                </a:lnTo>
                <a:lnTo>
                  <a:pt x="1482713" y="7526"/>
                </a:lnTo>
                <a:lnTo>
                  <a:pt x="1435536" y="3364"/>
                </a:lnTo>
                <a:lnTo>
                  <a:pt x="1387906" y="845"/>
                </a:lnTo>
                <a:lnTo>
                  <a:pt x="1339850" y="0"/>
                </a:lnTo>
                <a:close/>
              </a:path>
            </a:pathLst>
          </a:custGeom>
          <a:solidFill>
            <a:srgbClr val="0FB6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364237" y="4803481"/>
            <a:ext cx="2098675" cy="176276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59"/>
              </a:spcBef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БЬЮТИ-ЗАМЕТКИ</a:t>
            </a:r>
            <a:endParaRPr sz="1200" dirty="0">
              <a:latin typeface="Arial"/>
              <a:cs typeface="Arial"/>
            </a:endParaRPr>
          </a:p>
          <a:p>
            <a:pPr marL="12700" marR="5080" indent="-635" algn="ctr">
              <a:lnSpc>
                <a:spcPct val="100000"/>
              </a:lnSpc>
              <a:spcBef>
                <a:spcPts val="360"/>
              </a:spcBef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Мицеллы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притягивают  частички макияжа и жира,  которые потом</a:t>
            </a:r>
            <a:r>
              <a:rPr sz="12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легко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удаляются  ватным</a:t>
            </a:r>
            <a:r>
              <a:rPr sz="12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диском.</a:t>
            </a:r>
            <a:endParaRPr sz="1200" dirty="0">
              <a:latin typeface="Arial"/>
              <a:cs typeface="Arial"/>
            </a:endParaRPr>
          </a:p>
          <a:p>
            <a:pPr marL="97790" marR="90170" algn="ctr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Липидные структуры</a:t>
            </a:r>
            <a:r>
              <a:rPr sz="12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кожи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не  разрушаются, на коже не  остается ощущения  дискомфорта и</a:t>
            </a:r>
            <a:r>
              <a:rPr sz="12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сухости.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682749" y="375864"/>
            <a:ext cx="1580407" cy="5836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92003" cy="75590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5227" y="368296"/>
            <a:ext cx="4765273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Arial"/>
                <a:cs typeface="Arial"/>
              </a:rPr>
              <a:t>Очищение</a:t>
            </a:r>
          </a:p>
          <a:p>
            <a:pPr marL="12700">
              <a:lnSpc>
                <a:spcPct val="100000"/>
              </a:lnSpc>
            </a:pPr>
            <a:r>
              <a:rPr b="0" dirty="0">
                <a:latin typeface="Arial"/>
                <a:cs typeface="Arial"/>
              </a:rPr>
              <a:t>Глубоко очищающий</a:t>
            </a:r>
            <a:r>
              <a:rPr b="0" spc="-10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крем-гоммаж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5226" y="1008376"/>
            <a:ext cx="4689073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i="1" dirty="0">
                <a:solidFill>
                  <a:srgbClr val="0FB6EA"/>
                </a:solidFill>
                <a:latin typeface="Arial"/>
                <a:cs typeface="Arial"/>
              </a:rPr>
              <a:t>Pur Plaisir* / Чистое</a:t>
            </a:r>
            <a:r>
              <a:rPr sz="2100" i="1" spc="-100" dirty="0">
                <a:solidFill>
                  <a:srgbClr val="0FB6EA"/>
                </a:solidFill>
                <a:latin typeface="Arial"/>
                <a:cs typeface="Arial"/>
              </a:rPr>
              <a:t> </a:t>
            </a:r>
            <a:r>
              <a:rPr sz="2100" i="1" dirty="0">
                <a:solidFill>
                  <a:srgbClr val="0FB6EA"/>
                </a:solidFill>
                <a:latin typeface="Arial"/>
                <a:cs typeface="Arial"/>
              </a:rPr>
              <a:t>удовольствие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17927" y="6333750"/>
            <a:ext cx="1231378" cy="5953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54872" y="7007709"/>
            <a:ext cx="57785" cy="83820"/>
          </a:xfrm>
          <a:custGeom>
            <a:avLst/>
            <a:gdLst/>
            <a:ahLst/>
            <a:cxnLst/>
            <a:rect l="l" t="t" r="r" b="b"/>
            <a:pathLst>
              <a:path w="57784" h="83820">
                <a:moveTo>
                  <a:pt x="30632" y="5829"/>
                </a:moveTo>
                <a:lnTo>
                  <a:pt x="23926" y="5829"/>
                </a:lnTo>
                <a:lnTo>
                  <a:pt x="23926" y="83426"/>
                </a:lnTo>
                <a:lnTo>
                  <a:pt x="30632" y="83426"/>
                </a:lnTo>
                <a:lnTo>
                  <a:pt x="30632" y="5829"/>
                </a:lnTo>
                <a:close/>
              </a:path>
              <a:path w="57784" h="83820">
                <a:moveTo>
                  <a:pt x="57226" y="0"/>
                </a:moveTo>
                <a:lnTo>
                  <a:pt x="0" y="0"/>
                </a:lnTo>
                <a:lnTo>
                  <a:pt x="0" y="5829"/>
                </a:lnTo>
                <a:lnTo>
                  <a:pt x="54686" y="5829"/>
                </a:lnTo>
                <a:lnTo>
                  <a:pt x="57226" y="0"/>
                </a:lnTo>
                <a:close/>
              </a:path>
            </a:pathLst>
          </a:custGeom>
          <a:solidFill>
            <a:srgbClr val="0FB6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27013" y="7007709"/>
            <a:ext cx="38735" cy="83820"/>
          </a:xfrm>
          <a:custGeom>
            <a:avLst/>
            <a:gdLst/>
            <a:ahLst/>
            <a:cxnLst/>
            <a:rect l="l" t="t" r="r" b="b"/>
            <a:pathLst>
              <a:path w="38734" h="83820">
                <a:moveTo>
                  <a:pt x="37719" y="0"/>
                </a:moveTo>
                <a:lnTo>
                  <a:pt x="0" y="0"/>
                </a:lnTo>
                <a:lnTo>
                  <a:pt x="0" y="83426"/>
                </a:lnTo>
                <a:lnTo>
                  <a:pt x="38735" y="83426"/>
                </a:lnTo>
                <a:lnTo>
                  <a:pt x="38735" y="77596"/>
                </a:lnTo>
                <a:lnTo>
                  <a:pt x="6705" y="77596"/>
                </a:lnTo>
                <a:lnTo>
                  <a:pt x="6705" y="43548"/>
                </a:lnTo>
                <a:lnTo>
                  <a:pt x="34556" y="43548"/>
                </a:lnTo>
                <a:lnTo>
                  <a:pt x="34556" y="37731"/>
                </a:lnTo>
                <a:lnTo>
                  <a:pt x="6705" y="37731"/>
                </a:lnTo>
                <a:lnTo>
                  <a:pt x="6705" y="5829"/>
                </a:lnTo>
                <a:lnTo>
                  <a:pt x="35191" y="5829"/>
                </a:lnTo>
                <a:lnTo>
                  <a:pt x="37719" y="0"/>
                </a:lnTo>
                <a:close/>
              </a:path>
            </a:pathLst>
          </a:custGeom>
          <a:solidFill>
            <a:srgbClr val="0FB6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78894" y="7007466"/>
            <a:ext cx="66675" cy="83820"/>
          </a:xfrm>
          <a:custGeom>
            <a:avLst/>
            <a:gdLst/>
            <a:ahLst/>
            <a:cxnLst/>
            <a:rect l="l" t="t" r="r" b="b"/>
            <a:pathLst>
              <a:path w="66675" h="83820">
                <a:moveTo>
                  <a:pt x="35318" y="0"/>
                </a:moveTo>
                <a:lnTo>
                  <a:pt x="31267" y="0"/>
                </a:lnTo>
                <a:lnTo>
                  <a:pt x="0" y="83667"/>
                </a:lnTo>
                <a:lnTo>
                  <a:pt x="7340" y="83667"/>
                </a:lnTo>
                <a:lnTo>
                  <a:pt x="15697" y="60629"/>
                </a:lnTo>
                <a:lnTo>
                  <a:pt x="57985" y="60629"/>
                </a:lnTo>
                <a:lnTo>
                  <a:pt x="55811" y="54813"/>
                </a:lnTo>
                <a:lnTo>
                  <a:pt x="17983" y="54813"/>
                </a:lnTo>
                <a:lnTo>
                  <a:pt x="27851" y="27470"/>
                </a:lnTo>
                <a:lnTo>
                  <a:pt x="30632" y="19621"/>
                </a:lnTo>
                <a:lnTo>
                  <a:pt x="32156" y="15557"/>
                </a:lnTo>
                <a:lnTo>
                  <a:pt x="33172" y="12395"/>
                </a:lnTo>
                <a:lnTo>
                  <a:pt x="39952" y="12395"/>
                </a:lnTo>
                <a:lnTo>
                  <a:pt x="35318" y="0"/>
                </a:lnTo>
                <a:close/>
              </a:path>
              <a:path w="66675" h="83820">
                <a:moveTo>
                  <a:pt x="57985" y="60629"/>
                </a:moveTo>
                <a:lnTo>
                  <a:pt x="50888" y="60629"/>
                </a:lnTo>
                <a:lnTo>
                  <a:pt x="59245" y="83667"/>
                </a:lnTo>
                <a:lnTo>
                  <a:pt x="66598" y="83667"/>
                </a:lnTo>
                <a:lnTo>
                  <a:pt x="57985" y="60629"/>
                </a:lnTo>
                <a:close/>
              </a:path>
              <a:path w="66675" h="83820">
                <a:moveTo>
                  <a:pt x="39952" y="12395"/>
                </a:moveTo>
                <a:lnTo>
                  <a:pt x="33426" y="12395"/>
                </a:lnTo>
                <a:lnTo>
                  <a:pt x="34569" y="15557"/>
                </a:lnTo>
                <a:lnTo>
                  <a:pt x="35953" y="19621"/>
                </a:lnTo>
                <a:lnTo>
                  <a:pt x="38735" y="27470"/>
                </a:lnTo>
                <a:lnTo>
                  <a:pt x="48615" y="54813"/>
                </a:lnTo>
                <a:lnTo>
                  <a:pt x="55811" y="54813"/>
                </a:lnTo>
                <a:lnTo>
                  <a:pt x="39952" y="12395"/>
                </a:lnTo>
                <a:close/>
              </a:path>
            </a:pathLst>
          </a:custGeom>
          <a:solidFill>
            <a:srgbClr val="0FB6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62551" y="7007713"/>
            <a:ext cx="66675" cy="83820"/>
          </a:xfrm>
          <a:custGeom>
            <a:avLst/>
            <a:gdLst/>
            <a:ahLst/>
            <a:cxnLst/>
            <a:rect l="l" t="t" r="r" b="b"/>
            <a:pathLst>
              <a:path w="66675" h="83820">
                <a:moveTo>
                  <a:pt x="6210" y="0"/>
                </a:moveTo>
                <a:lnTo>
                  <a:pt x="0" y="0"/>
                </a:lnTo>
                <a:lnTo>
                  <a:pt x="0" y="83426"/>
                </a:lnTo>
                <a:lnTo>
                  <a:pt x="6705" y="83426"/>
                </a:lnTo>
                <a:lnTo>
                  <a:pt x="6571" y="14935"/>
                </a:lnTo>
                <a:lnTo>
                  <a:pt x="6451" y="10642"/>
                </a:lnTo>
                <a:lnTo>
                  <a:pt x="14241" y="10642"/>
                </a:lnTo>
                <a:lnTo>
                  <a:pt x="6210" y="0"/>
                </a:lnTo>
                <a:close/>
              </a:path>
              <a:path w="66675" h="83820">
                <a:moveTo>
                  <a:pt x="14241" y="10642"/>
                </a:moveTo>
                <a:lnTo>
                  <a:pt x="6705" y="10642"/>
                </a:lnTo>
                <a:lnTo>
                  <a:pt x="9626" y="14935"/>
                </a:lnTo>
                <a:lnTo>
                  <a:pt x="13677" y="20751"/>
                </a:lnTo>
                <a:lnTo>
                  <a:pt x="61150" y="83426"/>
                </a:lnTo>
                <a:lnTo>
                  <a:pt x="66344" y="83426"/>
                </a:lnTo>
                <a:lnTo>
                  <a:pt x="66344" y="71780"/>
                </a:lnTo>
                <a:lnTo>
                  <a:pt x="59626" y="71780"/>
                </a:lnTo>
                <a:lnTo>
                  <a:pt x="56638" y="67221"/>
                </a:lnTo>
                <a:lnTo>
                  <a:pt x="52412" y="61137"/>
                </a:lnTo>
                <a:lnTo>
                  <a:pt x="46329" y="53162"/>
                </a:lnTo>
                <a:lnTo>
                  <a:pt x="14241" y="10642"/>
                </a:lnTo>
                <a:close/>
              </a:path>
              <a:path w="66675" h="83820">
                <a:moveTo>
                  <a:pt x="66344" y="0"/>
                </a:moveTo>
                <a:lnTo>
                  <a:pt x="59626" y="0"/>
                </a:lnTo>
                <a:lnTo>
                  <a:pt x="59753" y="67221"/>
                </a:lnTo>
                <a:lnTo>
                  <a:pt x="59880" y="71780"/>
                </a:lnTo>
                <a:lnTo>
                  <a:pt x="66344" y="71780"/>
                </a:lnTo>
                <a:lnTo>
                  <a:pt x="66344" y="0"/>
                </a:lnTo>
                <a:close/>
              </a:path>
            </a:pathLst>
          </a:custGeom>
          <a:solidFill>
            <a:srgbClr val="0FB6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45960" y="7007466"/>
            <a:ext cx="66675" cy="83820"/>
          </a:xfrm>
          <a:custGeom>
            <a:avLst/>
            <a:gdLst/>
            <a:ahLst/>
            <a:cxnLst/>
            <a:rect l="l" t="t" r="r" b="b"/>
            <a:pathLst>
              <a:path w="66675" h="83820">
                <a:moveTo>
                  <a:pt x="35318" y="0"/>
                </a:moveTo>
                <a:lnTo>
                  <a:pt x="31267" y="0"/>
                </a:lnTo>
                <a:lnTo>
                  <a:pt x="0" y="83667"/>
                </a:lnTo>
                <a:lnTo>
                  <a:pt x="7327" y="83667"/>
                </a:lnTo>
                <a:lnTo>
                  <a:pt x="15684" y="60629"/>
                </a:lnTo>
                <a:lnTo>
                  <a:pt x="57976" y="60629"/>
                </a:lnTo>
                <a:lnTo>
                  <a:pt x="55802" y="54813"/>
                </a:lnTo>
                <a:lnTo>
                  <a:pt x="17970" y="54813"/>
                </a:lnTo>
                <a:lnTo>
                  <a:pt x="27851" y="27470"/>
                </a:lnTo>
                <a:lnTo>
                  <a:pt x="30632" y="19621"/>
                </a:lnTo>
                <a:lnTo>
                  <a:pt x="32156" y="15557"/>
                </a:lnTo>
                <a:lnTo>
                  <a:pt x="33159" y="12395"/>
                </a:lnTo>
                <a:lnTo>
                  <a:pt x="39950" y="12395"/>
                </a:lnTo>
                <a:lnTo>
                  <a:pt x="35318" y="0"/>
                </a:lnTo>
                <a:close/>
              </a:path>
              <a:path w="66675" h="83820">
                <a:moveTo>
                  <a:pt x="57976" y="60629"/>
                </a:moveTo>
                <a:lnTo>
                  <a:pt x="50876" y="60629"/>
                </a:lnTo>
                <a:lnTo>
                  <a:pt x="59232" y="83667"/>
                </a:lnTo>
                <a:lnTo>
                  <a:pt x="66586" y="83667"/>
                </a:lnTo>
                <a:lnTo>
                  <a:pt x="57976" y="60629"/>
                </a:lnTo>
                <a:close/>
              </a:path>
              <a:path w="66675" h="83820">
                <a:moveTo>
                  <a:pt x="39950" y="12395"/>
                </a:moveTo>
                <a:lnTo>
                  <a:pt x="33413" y="12395"/>
                </a:lnTo>
                <a:lnTo>
                  <a:pt x="34556" y="15557"/>
                </a:lnTo>
                <a:lnTo>
                  <a:pt x="35940" y="19621"/>
                </a:lnTo>
                <a:lnTo>
                  <a:pt x="38734" y="27470"/>
                </a:lnTo>
                <a:lnTo>
                  <a:pt x="48602" y="54813"/>
                </a:lnTo>
                <a:lnTo>
                  <a:pt x="55802" y="54813"/>
                </a:lnTo>
                <a:lnTo>
                  <a:pt x="39950" y="12395"/>
                </a:lnTo>
                <a:close/>
              </a:path>
            </a:pathLst>
          </a:custGeom>
          <a:solidFill>
            <a:srgbClr val="0FB6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05227" y="1697971"/>
            <a:ext cx="4876165" cy="2805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FB6EA"/>
                </a:solidFill>
                <a:latin typeface="Arial"/>
                <a:cs typeface="Arial"/>
              </a:rPr>
              <a:t>Действие:</a:t>
            </a:r>
            <a:endParaRPr sz="1200" dirty="0">
              <a:latin typeface="Arial"/>
              <a:cs typeface="Arial"/>
            </a:endParaRPr>
          </a:p>
          <a:p>
            <a:pPr marL="92075" indent="-79375" algn="just">
              <a:lnSpc>
                <a:spcPct val="100000"/>
              </a:lnSpc>
              <a:buChar char="•"/>
              <a:tabLst>
                <a:tab pos="92710" algn="l"/>
              </a:tabLst>
            </a:pPr>
            <a:r>
              <a:rPr sz="1200" dirty="0">
                <a:latin typeface="Arial"/>
                <a:cs typeface="Arial"/>
              </a:rPr>
              <a:t>Деликатно удаляет ороговевшие клетки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кожи;</a:t>
            </a:r>
          </a:p>
          <a:p>
            <a:pPr marL="92075" indent="-79375" algn="just">
              <a:lnSpc>
                <a:spcPct val="100000"/>
              </a:lnSpc>
              <a:buChar char="•"/>
              <a:tabLst>
                <a:tab pos="92710" algn="l"/>
              </a:tabLst>
            </a:pPr>
            <a:r>
              <a:rPr sz="1200" dirty="0">
                <a:latin typeface="Arial"/>
                <a:cs typeface="Arial"/>
              </a:rPr>
              <a:t>Выравнивает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текстуру;</a:t>
            </a:r>
          </a:p>
          <a:p>
            <a:pPr marL="92075" indent="-79375" algn="just">
              <a:lnSpc>
                <a:spcPct val="100000"/>
              </a:lnSpc>
              <a:buChar char="•"/>
              <a:tabLst>
                <a:tab pos="92710" algn="l"/>
              </a:tabLst>
            </a:pPr>
            <a:r>
              <a:rPr sz="1200" dirty="0">
                <a:latin typeface="Arial"/>
                <a:cs typeface="Arial"/>
              </a:rPr>
              <a:t>Улучшает процесс обновления клеток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кожи;</a:t>
            </a:r>
          </a:p>
          <a:p>
            <a:pPr marL="92075" indent="-79375" algn="just">
              <a:lnSpc>
                <a:spcPct val="100000"/>
              </a:lnSpc>
              <a:buChar char="•"/>
              <a:tabLst>
                <a:tab pos="92710" algn="l"/>
              </a:tabLst>
            </a:pPr>
            <a:r>
              <a:rPr sz="1200" dirty="0">
                <a:latin typeface="Arial"/>
                <a:cs typeface="Arial"/>
              </a:rPr>
              <a:t>Идеально подготавливает кожу к дальнейшему уходу </a:t>
            </a:r>
            <a:endParaRPr lang="en-US" sz="1200" dirty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tabLst>
                <a:tab pos="92710" algn="l"/>
              </a:tabLst>
            </a:pPr>
            <a:r>
              <a:rPr sz="1200" dirty="0">
                <a:latin typeface="Arial"/>
                <a:cs typeface="Arial"/>
              </a:rPr>
              <a:t>(маскам,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пилингам).</a:t>
            </a:r>
          </a:p>
          <a:p>
            <a:pPr>
              <a:lnSpc>
                <a:spcPct val="100000"/>
              </a:lnSpc>
            </a:pPr>
            <a:endParaRPr sz="1250" dirty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sz="1200" b="1" dirty="0">
                <a:solidFill>
                  <a:srgbClr val="0FB6EA"/>
                </a:solidFill>
                <a:latin typeface="Arial"/>
                <a:cs typeface="Arial"/>
              </a:rPr>
              <a:t>Тип кожи:</a:t>
            </a:r>
            <a:r>
              <a:rPr sz="1200" b="1" spc="-90" dirty="0">
                <a:solidFill>
                  <a:srgbClr val="0FB6EA"/>
                </a:solidFill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любой.</a:t>
            </a: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200" dirty="0">
              <a:latin typeface="Arial"/>
              <a:cs typeface="Arial"/>
            </a:endParaRPr>
          </a:p>
          <a:p>
            <a:pPr marL="12700" marR="452120" algn="just">
              <a:lnSpc>
                <a:spcPct val="100000"/>
              </a:lnSpc>
            </a:pPr>
            <a:r>
              <a:rPr sz="1200" b="1" dirty="0">
                <a:solidFill>
                  <a:srgbClr val="0FB6EA"/>
                </a:solidFill>
                <a:latin typeface="Arial"/>
                <a:cs typeface="Arial"/>
              </a:rPr>
              <a:t>Применение: </a:t>
            </a:r>
            <a:r>
              <a:rPr sz="1200" dirty="0">
                <a:latin typeface="Arial"/>
                <a:cs typeface="Arial"/>
              </a:rPr>
              <a:t>нанести крем-гоммаж на увлажненную кожу, избегая  области вокруг глаз. Легко помассировать круговыми движениями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в  течение 1-2 минут. Смыть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водой.</a:t>
            </a:r>
          </a:p>
          <a:p>
            <a:pPr>
              <a:lnSpc>
                <a:spcPct val="100000"/>
              </a:lnSpc>
            </a:pPr>
            <a:endParaRPr sz="1250" dirty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sz="1200" b="1" dirty="0">
                <a:solidFill>
                  <a:srgbClr val="0FB6EA"/>
                </a:solidFill>
                <a:latin typeface="Arial"/>
                <a:cs typeface="Arial"/>
              </a:rPr>
              <a:t>Активные компоненты: </a:t>
            </a:r>
            <a:r>
              <a:rPr sz="1200" dirty="0">
                <a:latin typeface="Arial"/>
                <a:cs typeface="Arial"/>
              </a:rPr>
              <a:t>растительное масло, </a:t>
            </a:r>
            <a:endParaRPr lang="en-US" sz="1200" dirty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салициловая</a:t>
            </a:r>
            <a:r>
              <a:rPr sz="1200" spc="-9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кислота.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489700" y="5928887"/>
            <a:ext cx="1459297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Объем: 100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мл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05227" y="4863946"/>
            <a:ext cx="1164590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dirty="0">
                <a:latin typeface="Arial"/>
                <a:cs typeface="Arial"/>
              </a:rPr>
              <a:t>* [Пюр</a:t>
            </a:r>
            <a:r>
              <a:rPr sz="1300" spc="-10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Плэзир]</a:t>
            </a:r>
          </a:p>
        </p:txBody>
      </p:sp>
      <p:sp>
        <p:nvSpPr>
          <p:cNvPr id="14" name="object 14"/>
          <p:cNvSpPr/>
          <p:nvPr/>
        </p:nvSpPr>
        <p:spPr>
          <a:xfrm>
            <a:off x="3073400" y="4411439"/>
            <a:ext cx="2679700" cy="2679700"/>
          </a:xfrm>
          <a:custGeom>
            <a:avLst/>
            <a:gdLst/>
            <a:ahLst/>
            <a:cxnLst/>
            <a:rect l="l" t="t" r="r" b="b"/>
            <a:pathLst>
              <a:path w="2679700" h="2679700">
                <a:moveTo>
                  <a:pt x="1339850" y="0"/>
                </a:moveTo>
                <a:lnTo>
                  <a:pt x="1291793" y="845"/>
                </a:lnTo>
                <a:lnTo>
                  <a:pt x="1244163" y="3364"/>
                </a:lnTo>
                <a:lnTo>
                  <a:pt x="1196986" y="7526"/>
                </a:lnTo>
                <a:lnTo>
                  <a:pt x="1150292" y="13305"/>
                </a:lnTo>
                <a:lnTo>
                  <a:pt x="1104109" y="20671"/>
                </a:lnTo>
                <a:lnTo>
                  <a:pt x="1058464" y="29596"/>
                </a:lnTo>
                <a:lnTo>
                  <a:pt x="1013387" y="40052"/>
                </a:lnTo>
                <a:lnTo>
                  <a:pt x="968905" y="52011"/>
                </a:lnTo>
                <a:lnTo>
                  <a:pt x="925048" y="65444"/>
                </a:lnTo>
                <a:lnTo>
                  <a:pt x="881842" y="80323"/>
                </a:lnTo>
                <a:lnTo>
                  <a:pt x="839318" y="96619"/>
                </a:lnTo>
                <a:lnTo>
                  <a:pt x="797502" y="114304"/>
                </a:lnTo>
                <a:lnTo>
                  <a:pt x="756424" y="133351"/>
                </a:lnTo>
                <a:lnTo>
                  <a:pt x="716112" y="153730"/>
                </a:lnTo>
                <a:lnTo>
                  <a:pt x="676593" y="175413"/>
                </a:lnTo>
                <a:lnTo>
                  <a:pt x="637897" y="198372"/>
                </a:lnTo>
                <a:lnTo>
                  <a:pt x="600052" y="222578"/>
                </a:lnTo>
                <a:lnTo>
                  <a:pt x="563086" y="248004"/>
                </a:lnTo>
                <a:lnTo>
                  <a:pt x="527027" y="274621"/>
                </a:lnTo>
                <a:lnTo>
                  <a:pt x="491904" y="302399"/>
                </a:lnTo>
                <a:lnTo>
                  <a:pt x="457745" y="331313"/>
                </a:lnTo>
                <a:lnTo>
                  <a:pt x="424578" y="361332"/>
                </a:lnTo>
                <a:lnTo>
                  <a:pt x="392433" y="392428"/>
                </a:lnTo>
                <a:lnTo>
                  <a:pt x="361336" y="424573"/>
                </a:lnTo>
                <a:lnTo>
                  <a:pt x="331317" y="457740"/>
                </a:lnTo>
                <a:lnTo>
                  <a:pt x="302404" y="491899"/>
                </a:lnTo>
                <a:lnTo>
                  <a:pt x="274624" y="527021"/>
                </a:lnTo>
                <a:lnTo>
                  <a:pt x="248008" y="563080"/>
                </a:lnTo>
                <a:lnTo>
                  <a:pt x="222582" y="600046"/>
                </a:lnTo>
                <a:lnTo>
                  <a:pt x="198375" y="637892"/>
                </a:lnTo>
                <a:lnTo>
                  <a:pt x="175416" y="676588"/>
                </a:lnTo>
                <a:lnTo>
                  <a:pt x="153732" y="716106"/>
                </a:lnTo>
                <a:lnTo>
                  <a:pt x="133353" y="756419"/>
                </a:lnTo>
                <a:lnTo>
                  <a:pt x="114306" y="797497"/>
                </a:lnTo>
                <a:lnTo>
                  <a:pt x="96621" y="839313"/>
                </a:lnTo>
                <a:lnTo>
                  <a:pt x="80324" y="881837"/>
                </a:lnTo>
                <a:lnTo>
                  <a:pt x="65445" y="925043"/>
                </a:lnTo>
                <a:lnTo>
                  <a:pt x="52012" y="968901"/>
                </a:lnTo>
                <a:lnTo>
                  <a:pt x="40053" y="1013383"/>
                </a:lnTo>
                <a:lnTo>
                  <a:pt x="29597" y="1058460"/>
                </a:lnTo>
                <a:lnTo>
                  <a:pt x="20671" y="1104105"/>
                </a:lnTo>
                <a:lnTo>
                  <a:pt x="13305" y="1150289"/>
                </a:lnTo>
                <a:lnTo>
                  <a:pt x="7526" y="1196984"/>
                </a:lnTo>
                <a:lnTo>
                  <a:pt x="3364" y="1244161"/>
                </a:lnTo>
                <a:lnTo>
                  <a:pt x="845" y="1291793"/>
                </a:lnTo>
                <a:lnTo>
                  <a:pt x="0" y="1339850"/>
                </a:lnTo>
                <a:lnTo>
                  <a:pt x="845" y="1387906"/>
                </a:lnTo>
                <a:lnTo>
                  <a:pt x="3364" y="1435536"/>
                </a:lnTo>
                <a:lnTo>
                  <a:pt x="7526" y="1482713"/>
                </a:lnTo>
                <a:lnTo>
                  <a:pt x="13305" y="1529407"/>
                </a:lnTo>
                <a:lnTo>
                  <a:pt x="20671" y="1575590"/>
                </a:lnTo>
                <a:lnTo>
                  <a:pt x="29597" y="1621235"/>
                </a:lnTo>
                <a:lnTo>
                  <a:pt x="40053" y="1666312"/>
                </a:lnTo>
                <a:lnTo>
                  <a:pt x="52012" y="1710794"/>
                </a:lnTo>
                <a:lnTo>
                  <a:pt x="65445" y="1754651"/>
                </a:lnTo>
                <a:lnTo>
                  <a:pt x="80324" y="1797857"/>
                </a:lnTo>
                <a:lnTo>
                  <a:pt x="96621" y="1840381"/>
                </a:lnTo>
                <a:lnTo>
                  <a:pt x="114306" y="1882197"/>
                </a:lnTo>
                <a:lnTo>
                  <a:pt x="133353" y="1923275"/>
                </a:lnTo>
                <a:lnTo>
                  <a:pt x="153732" y="1963587"/>
                </a:lnTo>
                <a:lnTo>
                  <a:pt x="175416" y="2003106"/>
                </a:lnTo>
                <a:lnTo>
                  <a:pt x="198375" y="2041802"/>
                </a:lnTo>
                <a:lnTo>
                  <a:pt x="222582" y="2079647"/>
                </a:lnTo>
                <a:lnTo>
                  <a:pt x="248008" y="2116613"/>
                </a:lnTo>
                <a:lnTo>
                  <a:pt x="274624" y="2152672"/>
                </a:lnTo>
                <a:lnTo>
                  <a:pt x="302404" y="2187795"/>
                </a:lnTo>
                <a:lnTo>
                  <a:pt x="331317" y="2221954"/>
                </a:lnTo>
                <a:lnTo>
                  <a:pt x="361336" y="2255121"/>
                </a:lnTo>
                <a:lnTo>
                  <a:pt x="392433" y="2287266"/>
                </a:lnTo>
                <a:lnTo>
                  <a:pt x="424578" y="2318363"/>
                </a:lnTo>
                <a:lnTo>
                  <a:pt x="457745" y="2348382"/>
                </a:lnTo>
                <a:lnTo>
                  <a:pt x="491904" y="2377295"/>
                </a:lnTo>
                <a:lnTo>
                  <a:pt x="527027" y="2405075"/>
                </a:lnTo>
                <a:lnTo>
                  <a:pt x="563086" y="2431691"/>
                </a:lnTo>
                <a:lnTo>
                  <a:pt x="600052" y="2457117"/>
                </a:lnTo>
                <a:lnTo>
                  <a:pt x="637897" y="2481324"/>
                </a:lnTo>
                <a:lnTo>
                  <a:pt x="676593" y="2504283"/>
                </a:lnTo>
                <a:lnTo>
                  <a:pt x="716112" y="2525967"/>
                </a:lnTo>
                <a:lnTo>
                  <a:pt x="756424" y="2546346"/>
                </a:lnTo>
                <a:lnTo>
                  <a:pt x="797502" y="2565393"/>
                </a:lnTo>
                <a:lnTo>
                  <a:pt x="839318" y="2583078"/>
                </a:lnTo>
                <a:lnTo>
                  <a:pt x="881842" y="2599375"/>
                </a:lnTo>
                <a:lnTo>
                  <a:pt x="925048" y="2614254"/>
                </a:lnTo>
                <a:lnTo>
                  <a:pt x="968905" y="2627687"/>
                </a:lnTo>
                <a:lnTo>
                  <a:pt x="1013387" y="2639646"/>
                </a:lnTo>
                <a:lnTo>
                  <a:pt x="1058464" y="2650102"/>
                </a:lnTo>
                <a:lnTo>
                  <a:pt x="1104109" y="2659028"/>
                </a:lnTo>
                <a:lnTo>
                  <a:pt x="1150292" y="2666394"/>
                </a:lnTo>
                <a:lnTo>
                  <a:pt x="1196986" y="2672173"/>
                </a:lnTo>
                <a:lnTo>
                  <a:pt x="1244163" y="2676335"/>
                </a:lnTo>
                <a:lnTo>
                  <a:pt x="1291793" y="2678854"/>
                </a:lnTo>
                <a:lnTo>
                  <a:pt x="1339850" y="2679700"/>
                </a:lnTo>
                <a:lnTo>
                  <a:pt x="1387906" y="2678854"/>
                </a:lnTo>
                <a:lnTo>
                  <a:pt x="1435536" y="2676335"/>
                </a:lnTo>
                <a:lnTo>
                  <a:pt x="1482713" y="2672173"/>
                </a:lnTo>
                <a:lnTo>
                  <a:pt x="1529407" y="2666394"/>
                </a:lnTo>
                <a:lnTo>
                  <a:pt x="1575590" y="2659028"/>
                </a:lnTo>
                <a:lnTo>
                  <a:pt x="1621235" y="2650102"/>
                </a:lnTo>
                <a:lnTo>
                  <a:pt x="1666312" y="2639646"/>
                </a:lnTo>
                <a:lnTo>
                  <a:pt x="1710794" y="2627687"/>
                </a:lnTo>
                <a:lnTo>
                  <a:pt x="1754651" y="2614254"/>
                </a:lnTo>
                <a:lnTo>
                  <a:pt x="1797857" y="2599375"/>
                </a:lnTo>
                <a:lnTo>
                  <a:pt x="1840381" y="2583078"/>
                </a:lnTo>
                <a:lnTo>
                  <a:pt x="1882197" y="2565393"/>
                </a:lnTo>
                <a:lnTo>
                  <a:pt x="1923275" y="2546346"/>
                </a:lnTo>
                <a:lnTo>
                  <a:pt x="1963587" y="2525967"/>
                </a:lnTo>
                <a:lnTo>
                  <a:pt x="2003106" y="2504283"/>
                </a:lnTo>
                <a:lnTo>
                  <a:pt x="2041802" y="2481324"/>
                </a:lnTo>
                <a:lnTo>
                  <a:pt x="2079647" y="2457117"/>
                </a:lnTo>
                <a:lnTo>
                  <a:pt x="2116613" y="2431691"/>
                </a:lnTo>
                <a:lnTo>
                  <a:pt x="2152672" y="2405075"/>
                </a:lnTo>
                <a:lnTo>
                  <a:pt x="2187795" y="2377295"/>
                </a:lnTo>
                <a:lnTo>
                  <a:pt x="2221954" y="2348382"/>
                </a:lnTo>
                <a:lnTo>
                  <a:pt x="2255121" y="2318363"/>
                </a:lnTo>
                <a:lnTo>
                  <a:pt x="2287266" y="2287266"/>
                </a:lnTo>
                <a:lnTo>
                  <a:pt x="2318363" y="2255121"/>
                </a:lnTo>
                <a:lnTo>
                  <a:pt x="2348382" y="2221954"/>
                </a:lnTo>
                <a:lnTo>
                  <a:pt x="2377295" y="2187795"/>
                </a:lnTo>
                <a:lnTo>
                  <a:pt x="2405075" y="2152672"/>
                </a:lnTo>
                <a:lnTo>
                  <a:pt x="2431691" y="2116613"/>
                </a:lnTo>
                <a:lnTo>
                  <a:pt x="2457117" y="2079647"/>
                </a:lnTo>
                <a:lnTo>
                  <a:pt x="2481324" y="2041802"/>
                </a:lnTo>
                <a:lnTo>
                  <a:pt x="2504283" y="2003106"/>
                </a:lnTo>
                <a:lnTo>
                  <a:pt x="2525967" y="1963587"/>
                </a:lnTo>
                <a:lnTo>
                  <a:pt x="2546346" y="1923275"/>
                </a:lnTo>
                <a:lnTo>
                  <a:pt x="2565393" y="1882197"/>
                </a:lnTo>
                <a:lnTo>
                  <a:pt x="2583078" y="1840381"/>
                </a:lnTo>
                <a:lnTo>
                  <a:pt x="2599375" y="1797857"/>
                </a:lnTo>
                <a:lnTo>
                  <a:pt x="2614254" y="1754651"/>
                </a:lnTo>
                <a:lnTo>
                  <a:pt x="2627687" y="1710794"/>
                </a:lnTo>
                <a:lnTo>
                  <a:pt x="2639646" y="1666312"/>
                </a:lnTo>
                <a:lnTo>
                  <a:pt x="2650102" y="1621235"/>
                </a:lnTo>
                <a:lnTo>
                  <a:pt x="2659028" y="1575590"/>
                </a:lnTo>
                <a:lnTo>
                  <a:pt x="2666394" y="1529407"/>
                </a:lnTo>
                <a:lnTo>
                  <a:pt x="2672173" y="1482713"/>
                </a:lnTo>
                <a:lnTo>
                  <a:pt x="2676335" y="1435536"/>
                </a:lnTo>
                <a:lnTo>
                  <a:pt x="2678854" y="1387906"/>
                </a:lnTo>
                <a:lnTo>
                  <a:pt x="2679700" y="1339850"/>
                </a:lnTo>
                <a:lnTo>
                  <a:pt x="2678854" y="1291793"/>
                </a:lnTo>
                <a:lnTo>
                  <a:pt x="2676335" y="1244161"/>
                </a:lnTo>
                <a:lnTo>
                  <a:pt x="2672173" y="1196984"/>
                </a:lnTo>
                <a:lnTo>
                  <a:pt x="2666394" y="1150289"/>
                </a:lnTo>
                <a:lnTo>
                  <a:pt x="2659028" y="1104105"/>
                </a:lnTo>
                <a:lnTo>
                  <a:pt x="2650102" y="1058460"/>
                </a:lnTo>
                <a:lnTo>
                  <a:pt x="2639646" y="1013383"/>
                </a:lnTo>
                <a:lnTo>
                  <a:pt x="2627687" y="968901"/>
                </a:lnTo>
                <a:lnTo>
                  <a:pt x="2614254" y="925043"/>
                </a:lnTo>
                <a:lnTo>
                  <a:pt x="2599375" y="881837"/>
                </a:lnTo>
                <a:lnTo>
                  <a:pt x="2583078" y="839313"/>
                </a:lnTo>
                <a:lnTo>
                  <a:pt x="2565393" y="797497"/>
                </a:lnTo>
                <a:lnTo>
                  <a:pt x="2546346" y="756419"/>
                </a:lnTo>
                <a:lnTo>
                  <a:pt x="2525967" y="716106"/>
                </a:lnTo>
                <a:lnTo>
                  <a:pt x="2504283" y="676588"/>
                </a:lnTo>
                <a:lnTo>
                  <a:pt x="2481324" y="637892"/>
                </a:lnTo>
                <a:lnTo>
                  <a:pt x="2457117" y="600046"/>
                </a:lnTo>
                <a:lnTo>
                  <a:pt x="2431691" y="563080"/>
                </a:lnTo>
                <a:lnTo>
                  <a:pt x="2405075" y="527021"/>
                </a:lnTo>
                <a:lnTo>
                  <a:pt x="2377295" y="491899"/>
                </a:lnTo>
                <a:lnTo>
                  <a:pt x="2348382" y="457740"/>
                </a:lnTo>
                <a:lnTo>
                  <a:pt x="2318363" y="424573"/>
                </a:lnTo>
                <a:lnTo>
                  <a:pt x="2287266" y="392428"/>
                </a:lnTo>
                <a:lnTo>
                  <a:pt x="2255121" y="361332"/>
                </a:lnTo>
                <a:lnTo>
                  <a:pt x="2221954" y="331313"/>
                </a:lnTo>
                <a:lnTo>
                  <a:pt x="2187795" y="302399"/>
                </a:lnTo>
                <a:lnTo>
                  <a:pt x="2152672" y="274621"/>
                </a:lnTo>
                <a:lnTo>
                  <a:pt x="2116613" y="248004"/>
                </a:lnTo>
                <a:lnTo>
                  <a:pt x="2079647" y="222578"/>
                </a:lnTo>
                <a:lnTo>
                  <a:pt x="2041802" y="198372"/>
                </a:lnTo>
                <a:lnTo>
                  <a:pt x="2003106" y="175413"/>
                </a:lnTo>
                <a:lnTo>
                  <a:pt x="1963587" y="153730"/>
                </a:lnTo>
                <a:lnTo>
                  <a:pt x="1923275" y="133351"/>
                </a:lnTo>
                <a:lnTo>
                  <a:pt x="1882197" y="114304"/>
                </a:lnTo>
                <a:lnTo>
                  <a:pt x="1840381" y="96619"/>
                </a:lnTo>
                <a:lnTo>
                  <a:pt x="1797857" y="80323"/>
                </a:lnTo>
                <a:lnTo>
                  <a:pt x="1754651" y="65444"/>
                </a:lnTo>
                <a:lnTo>
                  <a:pt x="1710794" y="52011"/>
                </a:lnTo>
                <a:lnTo>
                  <a:pt x="1666312" y="40052"/>
                </a:lnTo>
                <a:lnTo>
                  <a:pt x="1621235" y="29596"/>
                </a:lnTo>
                <a:lnTo>
                  <a:pt x="1575590" y="20671"/>
                </a:lnTo>
                <a:lnTo>
                  <a:pt x="1529407" y="13305"/>
                </a:lnTo>
                <a:lnTo>
                  <a:pt x="1482713" y="7526"/>
                </a:lnTo>
                <a:lnTo>
                  <a:pt x="1435536" y="3364"/>
                </a:lnTo>
                <a:lnTo>
                  <a:pt x="1387906" y="845"/>
                </a:lnTo>
                <a:lnTo>
                  <a:pt x="1339850" y="0"/>
                </a:lnTo>
                <a:close/>
              </a:path>
            </a:pathLst>
          </a:custGeom>
          <a:solidFill>
            <a:srgbClr val="0FB6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230582" y="4612981"/>
            <a:ext cx="2420918" cy="2326277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59"/>
              </a:spcBef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БЬЮТИ-ЗАМЕТКИ</a:t>
            </a:r>
            <a:endParaRPr sz="12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60"/>
              </a:spcBef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Салициловая</a:t>
            </a:r>
            <a:r>
              <a:rPr sz="12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кислота:</a:t>
            </a:r>
            <a:endParaRPr sz="1200" dirty="0">
              <a:latin typeface="Arial"/>
              <a:cs typeface="Arial"/>
            </a:endParaRPr>
          </a:p>
          <a:p>
            <a:pPr marL="156210" marR="149225" algn="ctr">
              <a:lnSpc>
                <a:spcPct val="100000"/>
              </a:lnSpc>
              <a:buChar char="•"/>
              <a:tabLst>
                <a:tab pos="236854" algn="l"/>
              </a:tabLst>
            </a:pPr>
            <a:r>
              <a:rPr lang="en-US" sz="1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 err="1">
                <a:solidFill>
                  <a:srgbClr val="FFFFFF"/>
                </a:solidFill>
                <a:latin typeface="Arial"/>
                <a:cs typeface="Arial"/>
              </a:rPr>
              <a:t>Не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 влияет на</a:t>
            </a:r>
            <a:r>
              <a:rPr lang="en-US" sz="12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нормальную  микрофлору;</a:t>
            </a:r>
            <a:endParaRPr sz="1200" dirty="0">
              <a:latin typeface="Arial"/>
              <a:cs typeface="Arial"/>
            </a:endParaRPr>
          </a:p>
          <a:p>
            <a:pPr marL="24765" marR="17145" algn="ctr">
              <a:lnSpc>
                <a:spcPct val="100000"/>
              </a:lnSpc>
              <a:buChar char="•"/>
              <a:tabLst>
                <a:tab pos="105410" algn="l"/>
              </a:tabLst>
            </a:pPr>
            <a:r>
              <a:rPr lang="en-US" sz="1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 err="1">
                <a:solidFill>
                  <a:srgbClr val="FFFFFF"/>
                </a:solidFill>
                <a:latin typeface="Arial"/>
                <a:cs typeface="Arial"/>
              </a:rPr>
              <a:t>Не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 угнетает работу</a:t>
            </a:r>
            <a:r>
              <a:rPr sz="12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иммунной  системы;</a:t>
            </a:r>
            <a:endParaRPr sz="1200" dirty="0">
              <a:latin typeface="Arial"/>
              <a:cs typeface="Arial"/>
            </a:endParaRPr>
          </a:p>
          <a:p>
            <a:pPr marL="12700" marR="5080" lvl="1" indent="99695" algn="ctr">
              <a:lnSpc>
                <a:spcPct val="100000"/>
              </a:lnSpc>
              <a:buChar char="•"/>
              <a:tabLst>
                <a:tab pos="192405" algn="l"/>
              </a:tabLst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Не повышает фоточувстви-  тельность кожи.  </a:t>
            </a:r>
            <a:endParaRPr lang="ru-RU" sz="120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5080" lvl="1" indent="99695" algn="ctr">
              <a:lnSpc>
                <a:spcPct val="100000"/>
              </a:lnSpc>
              <a:buChar char="•"/>
              <a:tabLst>
                <a:tab pos="192405" algn="l"/>
              </a:tabLst>
            </a:pPr>
            <a:r>
              <a:rPr sz="1200" dirty="0" err="1">
                <a:solidFill>
                  <a:srgbClr val="FFFFFF"/>
                </a:solidFill>
                <a:latin typeface="Arial"/>
                <a:cs typeface="Arial"/>
              </a:rPr>
              <a:t>Универсальный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 компонент:  подходит для жирной,</a:t>
            </a:r>
            <a:r>
              <a:rPr sz="12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чувствительной и</a:t>
            </a:r>
            <a:endParaRPr lang="en-US" sz="120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5080" lvl="1" algn="ctr">
              <a:lnSpc>
                <a:spcPct val="100000"/>
              </a:lnSpc>
              <a:tabLst>
                <a:tab pos="192405" algn="l"/>
              </a:tabLst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сухой</a:t>
            </a:r>
            <a:r>
              <a:rPr sz="12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кожи.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682749" y="375864"/>
            <a:ext cx="1580407" cy="5836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92003" cy="75590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5226" y="368296"/>
            <a:ext cx="5755873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Arial"/>
                <a:cs typeface="Arial"/>
              </a:rPr>
              <a:t>Против</a:t>
            </a:r>
            <a:r>
              <a:rPr spc="-10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купероза</a:t>
            </a:r>
          </a:p>
          <a:p>
            <a:pPr marL="12700">
              <a:lnSpc>
                <a:spcPct val="100000"/>
              </a:lnSpc>
            </a:pPr>
            <a:r>
              <a:rPr b="0" i="1" dirty="0">
                <a:solidFill>
                  <a:srgbClr val="EA6DA5"/>
                </a:solidFill>
                <a:latin typeface="Arial"/>
                <a:cs typeface="Arial"/>
              </a:rPr>
              <a:t>Сыворотка Mon Harmonie* / Моя</a:t>
            </a:r>
            <a:r>
              <a:rPr b="0" i="1" spc="-100" dirty="0">
                <a:solidFill>
                  <a:srgbClr val="EA6DA5"/>
                </a:solidFill>
                <a:latin typeface="Arial"/>
                <a:cs typeface="Arial"/>
              </a:rPr>
              <a:t> </a:t>
            </a:r>
            <a:r>
              <a:rPr b="0" i="1" dirty="0">
                <a:solidFill>
                  <a:srgbClr val="EA6DA5"/>
                </a:solidFill>
                <a:latin typeface="Arial"/>
                <a:cs typeface="Arial"/>
              </a:rPr>
              <a:t>гармония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5226" y="1008376"/>
            <a:ext cx="726673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latin typeface="Arial"/>
                <a:cs typeface="Arial"/>
              </a:rPr>
              <a:t>18+</a:t>
            </a:r>
          </a:p>
        </p:txBody>
      </p:sp>
      <p:sp>
        <p:nvSpPr>
          <p:cNvPr id="5" name="object 5"/>
          <p:cNvSpPr/>
          <p:nvPr/>
        </p:nvSpPr>
        <p:spPr>
          <a:xfrm>
            <a:off x="517927" y="6333750"/>
            <a:ext cx="1231378" cy="5953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54872" y="7007709"/>
            <a:ext cx="57785" cy="83820"/>
          </a:xfrm>
          <a:custGeom>
            <a:avLst/>
            <a:gdLst/>
            <a:ahLst/>
            <a:cxnLst/>
            <a:rect l="l" t="t" r="r" b="b"/>
            <a:pathLst>
              <a:path w="57784" h="83820">
                <a:moveTo>
                  <a:pt x="30632" y="5829"/>
                </a:moveTo>
                <a:lnTo>
                  <a:pt x="23926" y="5829"/>
                </a:lnTo>
                <a:lnTo>
                  <a:pt x="23926" y="83426"/>
                </a:lnTo>
                <a:lnTo>
                  <a:pt x="30632" y="83426"/>
                </a:lnTo>
                <a:lnTo>
                  <a:pt x="30632" y="5829"/>
                </a:lnTo>
                <a:close/>
              </a:path>
              <a:path w="57784" h="83820">
                <a:moveTo>
                  <a:pt x="57226" y="0"/>
                </a:moveTo>
                <a:lnTo>
                  <a:pt x="0" y="0"/>
                </a:lnTo>
                <a:lnTo>
                  <a:pt x="0" y="5829"/>
                </a:lnTo>
                <a:lnTo>
                  <a:pt x="54686" y="5829"/>
                </a:lnTo>
                <a:lnTo>
                  <a:pt x="57226" y="0"/>
                </a:lnTo>
                <a:close/>
              </a:path>
            </a:pathLst>
          </a:custGeom>
          <a:solidFill>
            <a:srgbClr val="EA6D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27013" y="7007709"/>
            <a:ext cx="38735" cy="83820"/>
          </a:xfrm>
          <a:custGeom>
            <a:avLst/>
            <a:gdLst/>
            <a:ahLst/>
            <a:cxnLst/>
            <a:rect l="l" t="t" r="r" b="b"/>
            <a:pathLst>
              <a:path w="38734" h="83820">
                <a:moveTo>
                  <a:pt x="37719" y="0"/>
                </a:moveTo>
                <a:lnTo>
                  <a:pt x="0" y="0"/>
                </a:lnTo>
                <a:lnTo>
                  <a:pt x="0" y="83426"/>
                </a:lnTo>
                <a:lnTo>
                  <a:pt x="38735" y="83426"/>
                </a:lnTo>
                <a:lnTo>
                  <a:pt x="38735" y="77596"/>
                </a:lnTo>
                <a:lnTo>
                  <a:pt x="6705" y="77596"/>
                </a:lnTo>
                <a:lnTo>
                  <a:pt x="6705" y="43548"/>
                </a:lnTo>
                <a:lnTo>
                  <a:pt x="34556" y="43548"/>
                </a:lnTo>
                <a:lnTo>
                  <a:pt x="34556" y="37731"/>
                </a:lnTo>
                <a:lnTo>
                  <a:pt x="6705" y="37731"/>
                </a:lnTo>
                <a:lnTo>
                  <a:pt x="6705" y="5829"/>
                </a:lnTo>
                <a:lnTo>
                  <a:pt x="35191" y="5829"/>
                </a:lnTo>
                <a:lnTo>
                  <a:pt x="37719" y="0"/>
                </a:lnTo>
                <a:close/>
              </a:path>
            </a:pathLst>
          </a:custGeom>
          <a:solidFill>
            <a:srgbClr val="EA6D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78894" y="7007466"/>
            <a:ext cx="66675" cy="83820"/>
          </a:xfrm>
          <a:custGeom>
            <a:avLst/>
            <a:gdLst/>
            <a:ahLst/>
            <a:cxnLst/>
            <a:rect l="l" t="t" r="r" b="b"/>
            <a:pathLst>
              <a:path w="66675" h="83820">
                <a:moveTo>
                  <a:pt x="35318" y="0"/>
                </a:moveTo>
                <a:lnTo>
                  <a:pt x="31267" y="0"/>
                </a:lnTo>
                <a:lnTo>
                  <a:pt x="0" y="83667"/>
                </a:lnTo>
                <a:lnTo>
                  <a:pt x="7340" y="83667"/>
                </a:lnTo>
                <a:lnTo>
                  <a:pt x="15697" y="60629"/>
                </a:lnTo>
                <a:lnTo>
                  <a:pt x="57985" y="60629"/>
                </a:lnTo>
                <a:lnTo>
                  <a:pt x="55811" y="54813"/>
                </a:lnTo>
                <a:lnTo>
                  <a:pt x="17983" y="54813"/>
                </a:lnTo>
                <a:lnTo>
                  <a:pt x="27851" y="27470"/>
                </a:lnTo>
                <a:lnTo>
                  <a:pt x="30632" y="19621"/>
                </a:lnTo>
                <a:lnTo>
                  <a:pt x="32156" y="15557"/>
                </a:lnTo>
                <a:lnTo>
                  <a:pt x="33172" y="12395"/>
                </a:lnTo>
                <a:lnTo>
                  <a:pt x="39952" y="12395"/>
                </a:lnTo>
                <a:lnTo>
                  <a:pt x="35318" y="0"/>
                </a:lnTo>
                <a:close/>
              </a:path>
              <a:path w="66675" h="83820">
                <a:moveTo>
                  <a:pt x="57985" y="60629"/>
                </a:moveTo>
                <a:lnTo>
                  <a:pt x="50888" y="60629"/>
                </a:lnTo>
                <a:lnTo>
                  <a:pt x="59245" y="83667"/>
                </a:lnTo>
                <a:lnTo>
                  <a:pt x="66598" y="83667"/>
                </a:lnTo>
                <a:lnTo>
                  <a:pt x="57985" y="60629"/>
                </a:lnTo>
                <a:close/>
              </a:path>
              <a:path w="66675" h="83820">
                <a:moveTo>
                  <a:pt x="39952" y="12395"/>
                </a:moveTo>
                <a:lnTo>
                  <a:pt x="33426" y="12395"/>
                </a:lnTo>
                <a:lnTo>
                  <a:pt x="34569" y="15557"/>
                </a:lnTo>
                <a:lnTo>
                  <a:pt x="35953" y="19621"/>
                </a:lnTo>
                <a:lnTo>
                  <a:pt x="38735" y="27470"/>
                </a:lnTo>
                <a:lnTo>
                  <a:pt x="48615" y="54813"/>
                </a:lnTo>
                <a:lnTo>
                  <a:pt x="55811" y="54813"/>
                </a:lnTo>
                <a:lnTo>
                  <a:pt x="39952" y="12395"/>
                </a:lnTo>
                <a:close/>
              </a:path>
            </a:pathLst>
          </a:custGeom>
          <a:solidFill>
            <a:srgbClr val="EA6D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62551" y="7007713"/>
            <a:ext cx="66675" cy="83820"/>
          </a:xfrm>
          <a:custGeom>
            <a:avLst/>
            <a:gdLst/>
            <a:ahLst/>
            <a:cxnLst/>
            <a:rect l="l" t="t" r="r" b="b"/>
            <a:pathLst>
              <a:path w="66675" h="83820">
                <a:moveTo>
                  <a:pt x="6210" y="0"/>
                </a:moveTo>
                <a:lnTo>
                  <a:pt x="0" y="0"/>
                </a:lnTo>
                <a:lnTo>
                  <a:pt x="0" y="83426"/>
                </a:lnTo>
                <a:lnTo>
                  <a:pt x="6705" y="83426"/>
                </a:lnTo>
                <a:lnTo>
                  <a:pt x="6571" y="14935"/>
                </a:lnTo>
                <a:lnTo>
                  <a:pt x="6451" y="10642"/>
                </a:lnTo>
                <a:lnTo>
                  <a:pt x="14241" y="10642"/>
                </a:lnTo>
                <a:lnTo>
                  <a:pt x="6210" y="0"/>
                </a:lnTo>
                <a:close/>
              </a:path>
              <a:path w="66675" h="83820">
                <a:moveTo>
                  <a:pt x="14241" y="10642"/>
                </a:moveTo>
                <a:lnTo>
                  <a:pt x="6705" y="10642"/>
                </a:lnTo>
                <a:lnTo>
                  <a:pt x="9626" y="14935"/>
                </a:lnTo>
                <a:lnTo>
                  <a:pt x="13677" y="20751"/>
                </a:lnTo>
                <a:lnTo>
                  <a:pt x="61150" y="83426"/>
                </a:lnTo>
                <a:lnTo>
                  <a:pt x="66344" y="83426"/>
                </a:lnTo>
                <a:lnTo>
                  <a:pt x="66344" y="71780"/>
                </a:lnTo>
                <a:lnTo>
                  <a:pt x="59626" y="71780"/>
                </a:lnTo>
                <a:lnTo>
                  <a:pt x="56638" y="67221"/>
                </a:lnTo>
                <a:lnTo>
                  <a:pt x="52412" y="61137"/>
                </a:lnTo>
                <a:lnTo>
                  <a:pt x="46329" y="53162"/>
                </a:lnTo>
                <a:lnTo>
                  <a:pt x="14241" y="10642"/>
                </a:lnTo>
                <a:close/>
              </a:path>
              <a:path w="66675" h="83820">
                <a:moveTo>
                  <a:pt x="66344" y="0"/>
                </a:moveTo>
                <a:lnTo>
                  <a:pt x="59626" y="0"/>
                </a:lnTo>
                <a:lnTo>
                  <a:pt x="59753" y="67221"/>
                </a:lnTo>
                <a:lnTo>
                  <a:pt x="59880" y="71780"/>
                </a:lnTo>
                <a:lnTo>
                  <a:pt x="66344" y="71780"/>
                </a:lnTo>
                <a:lnTo>
                  <a:pt x="66344" y="0"/>
                </a:lnTo>
                <a:close/>
              </a:path>
            </a:pathLst>
          </a:custGeom>
          <a:solidFill>
            <a:srgbClr val="EA6D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45960" y="7007466"/>
            <a:ext cx="66675" cy="83820"/>
          </a:xfrm>
          <a:custGeom>
            <a:avLst/>
            <a:gdLst/>
            <a:ahLst/>
            <a:cxnLst/>
            <a:rect l="l" t="t" r="r" b="b"/>
            <a:pathLst>
              <a:path w="66675" h="83820">
                <a:moveTo>
                  <a:pt x="35318" y="0"/>
                </a:moveTo>
                <a:lnTo>
                  <a:pt x="31267" y="0"/>
                </a:lnTo>
                <a:lnTo>
                  <a:pt x="0" y="83667"/>
                </a:lnTo>
                <a:lnTo>
                  <a:pt x="7327" y="83667"/>
                </a:lnTo>
                <a:lnTo>
                  <a:pt x="15684" y="60629"/>
                </a:lnTo>
                <a:lnTo>
                  <a:pt x="57976" y="60629"/>
                </a:lnTo>
                <a:lnTo>
                  <a:pt x="55802" y="54813"/>
                </a:lnTo>
                <a:lnTo>
                  <a:pt x="17970" y="54813"/>
                </a:lnTo>
                <a:lnTo>
                  <a:pt x="27851" y="27470"/>
                </a:lnTo>
                <a:lnTo>
                  <a:pt x="30632" y="19621"/>
                </a:lnTo>
                <a:lnTo>
                  <a:pt x="32156" y="15557"/>
                </a:lnTo>
                <a:lnTo>
                  <a:pt x="33159" y="12395"/>
                </a:lnTo>
                <a:lnTo>
                  <a:pt x="39950" y="12395"/>
                </a:lnTo>
                <a:lnTo>
                  <a:pt x="35318" y="0"/>
                </a:lnTo>
                <a:close/>
              </a:path>
              <a:path w="66675" h="83820">
                <a:moveTo>
                  <a:pt x="57976" y="60629"/>
                </a:moveTo>
                <a:lnTo>
                  <a:pt x="50876" y="60629"/>
                </a:lnTo>
                <a:lnTo>
                  <a:pt x="59232" y="83667"/>
                </a:lnTo>
                <a:lnTo>
                  <a:pt x="66586" y="83667"/>
                </a:lnTo>
                <a:lnTo>
                  <a:pt x="57976" y="60629"/>
                </a:lnTo>
                <a:close/>
              </a:path>
              <a:path w="66675" h="83820">
                <a:moveTo>
                  <a:pt x="39950" y="12395"/>
                </a:moveTo>
                <a:lnTo>
                  <a:pt x="33413" y="12395"/>
                </a:lnTo>
                <a:lnTo>
                  <a:pt x="34556" y="15557"/>
                </a:lnTo>
                <a:lnTo>
                  <a:pt x="35940" y="19621"/>
                </a:lnTo>
                <a:lnTo>
                  <a:pt x="38734" y="27470"/>
                </a:lnTo>
                <a:lnTo>
                  <a:pt x="48602" y="54813"/>
                </a:lnTo>
                <a:lnTo>
                  <a:pt x="55802" y="54813"/>
                </a:lnTo>
                <a:lnTo>
                  <a:pt x="39950" y="12395"/>
                </a:lnTo>
                <a:close/>
              </a:path>
            </a:pathLst>
          </a:custGeom>
          <a:solidFill>
            <a:srgbClr val="EA6D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05227" y="1697971"/>
            <a:ext cx="5500370" cy="28058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A6DA5"/>
                </a:solidFill>
                <a:latin typeface="Arial"/>
                <a:cs typeface="Arial"/>
              </a:rPr>
              <a:t>Действие: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buChar char="•"/>
              <a:tabLst>
                <a:tab pos="92710" algn="l"/>
              </a:tabLst>
            </a:pPr>
            <a:r>
              <a:rPr sz="1200" dirty="0">
                <a:latin typeface="Arial"/>
                <a:cs typeface="Arial"/>
              </a:rPr>
              <a:t>Снижает чувствительность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кожи;</a:t>
            </a:r>
          </a:p>
          <a:p>
            <a:pPr marL="12700">
              <a:lnSpc>
                <a:spcPct val="100000"/>
              </a:lnSpc>
              <a:buChar char="•"/>
              <a:tabLst>
                <a:tab pos="92710" algn="l"/>
              </a:tabLst>
            </a:pPr>
            <a:r>
              <a:rPr sz="1200" dirty="0">
                <a:latin typeface="Arial"/>
                <a:cs typeface="Arial"/>
              </a:rPr>
              <a:t>Нейтрализует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покраснение;</a:t>
            </a:r>
          </a:p>
          <a:p>
            <a:pPr marL="12700">
              <a:lnSpc>
                <a:spcPct val="100000"/>
              </a:lnSpc>
              <a:buChar char="•"/>
              <a:tabLst>
                <a:tab pos="92710" algn="l"/>
              </a:tabLst>
            </a:pPr>
            <a:r>
              <a:rPr sz="1200" dirty="0">
                <a:latin typeface="Arial"/>
                <a:cs typeface="Arial"/>
              </a:rPr>
              <a:t>Уменьшает выраженность сосудистой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сеточки;</a:t>
            </a:r>
          </a:p>
          <a:p>
            <a:pPr marL="12700" marR="121920">
              <a:lnSpc>
                <a:spcPct val="100000"/>
              </a:lnSpc>
              <a:buChar char="•"/>
              <a:tabLst>
                <a:tab pos="92710" algn="l"/>
              </a:tabLst>
            </a:pPr>
            <a:r>
              <a:rPr sz="1200" dirty="0">
                <a:latin typeface="Arial"/>
                <a:cs typeface="Arial"/>
              </a:rPr>
              <a:t>Активизирует барьерные функции кожи даже при экстремально высоких и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низких  температурах внешней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среды;</a:t>
            </a:r>
          </a:p>
          <a:p>
            <a:pPr marL="12700">
              <a:lnSpc>
                <a:spcPct val="100000"/>
              </a:lnSpc>
              <a:buChar char="•"/>
              <a:tabLst>
                <a:tab pos="92710" algn="l"/>
              </a:tabLst>
            </a:pPr>
            <a:r>
              <a:rPr sz="1200" dirty="0">
                <a:latin typeface="Arial"/>
                <a:cs typeface="Arial"/>
              </a:rPr>
              <a:t>Оказывает легкое отбеливающее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действие.</a:t>
            </a:r>
          </a:p>
          <a:p>
            <a:pPr>
              <a:lnSpc>
                <a:spcPct val="100000"/>
              </a:lnSpc>
            </a:pPr>
            <a:endParaRPr sz="12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EA6DA5"/>
                </a:solidFill>
                <a:latin typeface="Arial"/>
                <a:cs typeface="Arial"/>
              </a:rPr>
              <a:t>Тип кожи: </a:t>
            </a:r>
            <a:r>
              <a:rPr sz="1200" dirty="0">
                <a:latin typeface="Arial"/>
                <a:cs typeface="Arial"/>
              </a:rPr>
              <a:t>чувствительная, с проявлениями</a:t>
            </a:r>
            <a:r>
              <a:rPr sz="1200" spc="-9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купероза.</a:t>
            </a:r>
          </a:p>
          <a:p>
            <a:pPr>
              <a:lnSpc>
                <a:spcPct val="100000"/>
              </a:lnSpc>
            </a:pPr>
            <a:endParaRPr sz="125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200" b="1" dirty="0">
                <a:solidFill>
                  <a:srgbClr val="EA6DA5"/>
                </a:solidFill>
                <a:latin typeface="Arial"/>
                <a:cs typeface="Arial"/>
              </a:rPr>
              <a:t>Применение: </a:t>
            </a:r>
            <a:r>
              <a:rPr sz="1200" dirty="0">
                <a:latin typeface="Arial"/>
                <a:cs typeface="Arial"/>
              </a:rPr>
              <a:t>утром/вечером нанести на очищенную кожу лица. Затем</a:t>
            </a:r>
            <a:r>
              <a:rPr sz="1200" spc="-8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использовать  крем Mon Trésor или любой другой крем Ma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Magie.</a:t>
            </a:r>
          </a:p>
          <a:p>
            <a:pPr>
              <a:lnSpc>
                <a:spcPct val="100000"/>
              </a:lnSpc>
            </a:pPr>
            <a:endParaRPr sz="1250" dirty="0">
              <a:latin typeface="Arial"/>
              <a:cs typeface="Arial"/>
            </a:endParaRPr>
          </a:p>
          <a:p>
            <a:pPr marL="12700" marR="2382520">
              <a:lnSpc>
                <a:spcPct val="100000"/>
              </a:lnSpc>
            </a:pPr>
            <a:r>
              <a:rPr sz="1200" b="1" dirty="0">
                <a:solidFill>
                  <a:srgbClr val="EA6DA5"/>
                </a:solidFill>
                <a:latin typeface="Arial"/>
                <a:cs typeface="Arial"/>
              </a:rPr>
              <a:t>Активные компоненты: </a:t>
            </a:r>
            <a:r>
              <a:rPr sz="1200" dirty="0">
                <a:latin typeface="Arial"/>
                <a:cs typeface="Arial"/>
              </a:rPr>
              <a:t>эскулин, масло</a:t>
            </a:r>
            <a:r>
              <a:rPr sz="1200" spc="-8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аргана,  экстракт криптума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морского.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413500" y="5916187"/>
            <a:ext cx="1306023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Объем: 30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мл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05227" y="4760400"/>
            <a:ext cx="1162685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dirty="0">
                <a:latin typeface="Arial"/>
                <a:cs typeface="Arial"/>
              </a:rPr>
              <a:t>* [Мон</a:t>
            </a:r>
            <a:r>
              <a:rPr sz="1300" spc="-10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армони]</a:t>
            </a:r>
          </a:p>
        </p:txBody>
      </p:sp>
      <p:sp>
        <p:nvSpPr>
          <p:cNvPr id="14" name="object 14"/>
          <p:cNvSpPr/>
          <p:nvPr/>
        </p:nvSpPr>
        <p:spPr>
          <a:xfrm>
            <a:off x="3044626" y="4474891"/>
            <a:ext cx="2960971" cy="3019425"/>
          </a:xfrm>
          <a:custGeom>
            <a:avLst/>
            <a:gdLst/>
            <a:ahLst/>
            <a:cxnLst/>
            <a:rect l="l" t="t" r="r" b="b"/>
            <a:pathLst>
              <a:path w="2679700" h="2679700">
                <a:moveTo>
                  <a:pt x="1339850" y="0"/>
                </a:moveTo>
                <a:lnTo>
                  <a:pt x="1291793" y="845"/>
                </a:lnTo>
                <a:lnTo>
                  <a:pt x="1244163" y="3364"/>
                </a:lnTo>
                <a:lnTo>
                  <a:pt x="1196986" y="7526"/>
                </a:lnTo>
                <a:lnTo>
                  <a:pt x="1150292" y="13305"/>
                </a:lnTo>
                <a:lnTo>
                  <a:pt x="1104109" y="20671"/>
                </a:lnTo>
                <a:lnTo>
                  <a:pt x="1058464" y="29596"/>
                </a:lnTo>
                <a:lnTo>
                  <a:pt x="1013387" y="40052"/>
                </a:lnTo>
                <a:lnTo>
                  <a:pt x="968905" y="52011"/>
                </a:lnTo>
                <a:lnTo>
                  <a:pt x="925048" y="65444"/>
                </a:lnTo>
                <a:lnTo>
                  <a:pt x="881842" y="80323"/>
                </a:lnTo>
                <a:lnTo>
                  <a:pt x="839318" y="96619"/>
                </a:lnTo>
                <a:lnTo>
                  <a:pt x="797502" y="114304"/>
                </a:lnTo>
                <a:lnTo>
                  <a:pt x="756424" y="133351"/>
                </a:lnTo>
                <a:lnTo>
                  <a:pt x="716112" y="153730"/>
                </a:lnTo>
                <a:lnTo>
                  <a:pt x="676593" y="175413"/>
                </a:lnTo>
                <a:lnTo>
                  <a:pt x="637897" y="198372"/>
                </a:lnTo>
                <a:lnTo>
                  <a:pt x="600052" y="222578"/>
                </a:lnTo>
                <a:lnTo>
                  <a:pt x="563086" y="248004"/>
                </a:lnTo>
                <a:lnTo>
                  <a:pt x="527027" y="274621"/>
                </a:lnTo>
                <a:lnTo>
                  <a:pt x="491904" y="302399"/>
                </a:lnTo>
                <a:lnTo>
                  <a:pt x="457745" y="331313"/>
                </a:lnTo>
                <a:lnTo>
                  <a:pt x="424578" y="361332"/>
                </a:lnTo>
                <a:lnTo>
                  <a:pt x="392433" y="392428"/>
                </a:lnTo>
                <a:lnTo>
                  <a:pt x="361336" y="424573"/>
                </a:lnTo>
                <a:lnTo>
                  <a:pt x="331317" y="457740"/>
                </a:lnTo>
                <a:lnTo>
                  <a:pt x="302404" y="491899"/>
                </a:lnTo>
                <a:lnTo>
                  <a:pt x="274624" y="527021"/>
                </a:lnTo>
                <a:lnTo>
                  <a:pt x="248008" y="563080"/>
                </a:lnTo>
                <a:lnTo>
                  <a:pt x="222582" y="600046"/>
                </a:lnTo>
                <a:lnTo>
                  <a:pt x="198375" y="637892"/>
                </a:lnTo>
                <a:lnTo>
                  <a:pt x="175416" y="676588"/>
                </a:lnTo>
                <a:lnTo>
                  <a:pt x="153732" y="716106"/>
                </a:lnTo>
                <a:lnTo>
                  <a:pt x="133353" y="756419"/>
                </a:lnTo>
                <a:lnTo>
                  <a:pt x="114306" y="797497"/>
                </a:lnTo>
                <a:lnTo>
                  <a:pt x="96621" y="839313"/>
                </a:lnTo>
                <a:lnTo>
                  <a:pt x="80324" y="881837"/>
                </a:lnTo>
                <a:lnTo>
                  <a:pt x="65445" y="925043"/>
                </a:lnTo>
                <a:lnTo>
                  <a:pt x="52012" y="968901"/>
                </a:lnTo>
                <a:lnTo>
                  <a:pt x="40053" y="1013383"/>
                </a:lnTo>
                <a:lnTo>
                  <a:pt x="29597" y="1058460"/>
                </a:lnTo>
                <a:lnTo>
                  <a:pt x="20671" y="1104105"/>
                </a:lnTo>
                <a:lnTo>
                  <a:pt x="13305" y="1150289"/>
                </a:lnTo>
                <a:lnTo>
                  <a:pt x="7526" y="1196984"/>
                </a:lnTo>
                <a:lnTo>
                  <a:pt x="3364" y="1244161"/>
                </a:lnTo>
                <a:lnTo>
                  <a:pt x="845" y="1291793"/>
                </a:lnTo>
                <a:lnTo>
                  <a:pt x="0" y="1339850"/>
                </a:lnTo>
                <a:lnTo>
                  <a:pt x="845" y="1387906"/>
                </a:lnTo>
                <a:lnTo>
                  <a:pt x="3364" y="1435536"/>
                </a:lnTo>
                <a:lnTo>
                  <a:pt x="7526" y="1482713"/>
                </a:lnTo>
                <a:lnTo>
                  <a:pt x="13305" y="1529407"/>
                </a:lnTo>
                <a:lnTo>
                  <a:pt x="20671" y="1575590"/>
                </a:lnTo>
                <a:lnTo>
                  <a:pt x="29597" y="1621235"/>
                </a:lnTo>
                <a:lnTo>
                  <a:pt x="40053" y="1666312"/>
                </a:lnTo>
                <a:lnTo>
                  <a:pt x="52012" y="1710794"/>
                </a:lnTo>
                <a:lnTo>
                  <a:pt x="65445" y="1754651"/>
                </a:lnTo>
                <a:lnTo>
                  <a:pt x="80324" y="1797857"/>
                </a:lnTo>
                <a:lnTo>
                  <a:pt x="96621" y="1840381"/>
                </a:lnTo>
                <a:lnTo>
                  <a:pt x="114306" y="1882197"/>
                </a:lnTo>
                <a:lnTo>
                  <a:pt x="133353" y="1923275"/>
                </a:lnTo>
                <a:lnTo>
                  <a:pt x="153732" y="1963587"/>
                </a:lnTo>
                <a:lnTo>
                  <a:pt x="175416" y="2003106"/>
                </a:lnTo>
                <a:lnTo>
                  <a:pt x="198375" y="2041802"/>
                </a:lnTo>
                <a:lnTo>
                  <a:pt x="222582" y="2079647"/>
                </a:lnTo>
                <a:lnTo>
                  <a:pt x="248008" y="2116613"/>
                </a:lnTo>
                <a:lnTo>
                  <a:pt x="274624" y="2152672"/>
                </a:lnTo>
                <a:lnTo>
                  <a:pt x="302404" y="2187795"/>
                </a:lnTo>
                <a:lnTo>
                  <a:pt x="331317" y="2221954"/>
                </a:lnTo>
                <a:lnTo>
                  <a:pt x="361336" y="2255121"/>
                </a:lnTo>
                <a:lnTo>
                  <a:pt x="392433" y="2287266"/>
                </a:lnTo>
                <a:lnTo>
                  <a:pt x="424578" y="2318363"/>
                </a:lnTo>
                <a:lnTo>
                  <a:pt x="457745" y="2348382"/>
                </a:lnTo>
                <a:lnTo>
                  <a:pt x="491904" y="2377295"/>
                </a:lnTo>
                <a:lnTo>
                  <a:pt x="527027" y="2405075"/>
                </a:lnTo>
                <a:lnTo>
                  <a:pt x="563086" y="2431691"/>
                </a:lnTo>
                <a:lnTo>
                  <a:pt x="600052" y="2457117"/>
                </a:lnTo>
                <a:lnTo>
                  <a:pt x="637897" y="2481324"/>
                </a:lnTo>
                <a:lnTo>
                  <a:pt x="676593" y="2504283"/>
                </a:lnTo>
                <a:lnTo>
                  <a:pt x="716112" y="2525967"/>
                </a:lnTo>
                <a:lnTo>
                  <a:pt x="756424" y="2546346"/>
                </a:lnTo>
                <a:lnTo>
                  <a:pt x="797502" y="2565393"/>
                </a:lnTo>
                <a:lnTo>
                  <a:pt x="839318" y="2583078"/>
                </a:lnTo>
                <a:lnTo>
                  <a:pt x="881842" y="2599375"/>
                </a:lnTo>
                <a:lnTo>
                  <a:pt x="925048" y="2614254"/>
                </a:lnTo>
                <a:lnTo>
                  <a:pt x="968905" y="2627687"/>
                </a:lnTo>
                <a:lnTo>
                  <a:pt x="1013387" y="2639646"/>
                </a:lnTo>
                <a:lnTo>
                  <a:pt x="1058464" y="2650102"/>
                </a:lnTo>
                <a:lnTo>
                  <a:pt x="1104109" y="2659028"/>
                </a:lnTo>
                <a:lnTo>
                  <a:pt x="1150292" y="2666394"/>
                </a:lnTo>
                <a:lnTo>
                  <a:pt x="1196986" y="2672173"/>
                </a:lnTo>
                <a:lnTo>
                  <a:pt x="1244163" y="2676335"/>
                </a:lnTo>
                <a:lnTo>
                  <a:pt x="1291793" y="2678854"/>
                </a:lnTo>
                <a:lnTo>
                  <a:pt x="1339850" y="2679700"/>
                </a:lnTo>
                <a:lnTo>
                  <a:pt x="1387906" y="2678854"/>
                </a:lnTo>
                <a:lnTo>
                  <a:pt x="1435536" y="2676335"/>
                </a:lnTo>
                <a:lnTo>
                  <a:pt x="1482713" y="2672173"/>
                </a:lnTo>
                <a:lnTo>
                  <a:pt x="1529407" y="2666394"/>
                </a:lnTo>
                <a:lnTo>
                  <a:pt x="1575590" y="2659028"/>
                </a:lnTo>
                <a:lnTo>
                  <a:pt x="1621235" y="2650102"/>
                </a:lnTo>
                <a:lnTo>
                  <a:pt x="1666312" y="2639646"/>
                </a:lnTo>
                <a:lnTo>
                  <a:pt x="1710794" y="2627687"/>
                </a:lnTo>
                <a:lnTo>
                  <a:pt x="1754651" y="2614254"/>
                </a:lnTo>
                <a:lnTo>
                  <a:pt x="1797857" y="2599375"/>
                </a:lnTo>
                <a:lnTo>
                  <a:pt x="1840381" y="2583078"/>
                </a:lnTo>
                <a:lnTo>
                  <a:pt x="1882197" y="2565393"/>
                </a:lnTo>
                <a:lnTo>
                  <a:pt x="1923275" y="2546346"/>
                </a:lnTo>
                <a:lnTo>
                  <a:pt x="1963587" y="2525967"/>
                </a:lnTo>
                <a:lnTo>
                  <a:pt x="2003106" y="2504283"/>
                </a:lnTo>
                <a:lnTo>
                  <a:pt x="2041802" y="2481324"/>
                </a:lnTo>
                <a:lnTo>
                  <a:pt x="2079647" y="2457117"/>
                </a:lnTo>
                <a:lnTo>
                  <a:pt x="2116613" y="2431691"/>
                </a:lnTo>
                <a:lnTo>
                  <a:pt x="2152672" y="2405075"/>
                </a:lnTo>
                <a:lnTo>
                  <a:pt x="2187795" y="2377295"/>
                </a:lnTo>
                <a:lnTo>
                  <a:pt x="2221954" y="2348382"/>
                </a:lnTo>
                <a:lnTo>
                  <a:pt x="2255121" y="2318363"/>
                </a:lnTo>
                <a:lnTo>
                  <a:pt x="2287266" y="2287266"/>
                </a:lnTo>
                <a:lnTo>
                  <a:pt x="2318363" y="2255121"/>
                </a:lnTo>
                <a:lnTo>
                  <a:pt x="2348382" y="2221954"/>
                </a:lnTo>
                <a:lnTo>
                  <a:pt x="2377295" y="2187795"/>
                </a:lnTo>
                <a:lnTo>
                  <a:pt x="2405075" y="2152672"/>
                </a:lnTo>
                <a:lnTo>
                  <a:pt x="2431691" y="2116613"/>
                </a:lnTo>
                <a:lnTo>
                  <a:pt x="2457117" y="2079647"/>
                </a:lnTo>
                <a:lnTo>
                  <a:pt x="2481324" y="2041802"/>
                </a:lnTo>
                <a:lnTo>
                  <a:pt x="2504283" y="2003106"/>
                </a:lnTo>
                <a:lnTo>
                  <a:pt x="2525967" y="1963587"/>
                </a:lnTo>
                <a:lnTo>
                  <a:pt x="2546346" y="1923275"/>
                </a:lnTo>
                <a:lnTo>
                  <a:pt x="2565393" y="1882197"/>
                </a:lnTo>
                <a:lnTo>
                  <a:pt x="2583078" y="1840381"/>
                </a:lnTo>
                <a:lnTo>
                  <a:pt x="2599375" y="1797857"/>
                </a:lnTo>
                <a:lnTo>
                  <a:pt x="2614254" y="1754651"/>
                </a:lnTo>
                <a:lnTo>
                  <a:pt x="2627687" y="1710794"/>
                </a:lnTo>
                <a:lnTo>
                  <a:pt x="2639646" y="1666312"/>
                </a:lnTo>
                <a:lnTo>
                  <a:pt x="2650102" y="1621235"/>
                </a:lnTo>
                <a:lnTo>
                  <a:pt x="2659028" y="1575590"/>
                </a:lnTo>
                <a:lnTo>
                  <a:pt x="2666394" y="1529407"/>
                </a:lnTo>
                <a:lnTo>
                  <a:pt x="2672173" y="1482713"/>
                </a:lnTo>
                <a:lnTo>
                  <a:pt x="2676335" y="1435536"/>
                </a:lnTo>
                <a:lnTo>
                  <a:pt x="2678854" y="1387906"/>
                </a:lnTo>
                <a:lnTo>
                  <a:pt x="2679700" y="1339850"/>
                </a:lnTo>
                <a:lnTo>
                  <a:pt x="2678854" y="1291793"/>
                </a:lnTo>
                <a:lnTo>
                  <a:pt x="2676335" y="1244161"/>
                </a:lnTo>
                <a:lnTo>
                  <a:pt x="2672173" y="1196984"/>
                </a:lnTo>
                <a:lnTo>
                  <a:pt x="2666394" y="1150289"/>
                </a:lnTo>
                <a:lnTo>
                  <a:pt x="2659028" y="1104105"/>
                </a:lnTo>
                <a:lnTo>
                  <a:pt x="2650102" y="1058460"/>
                </a:lnTo>
                <a:lnTo>
                  <a:pt x="2639646" y="1013383"/>
                </a:lnTo>
                <a:lnTo>
                  <a:pt x="2627687" y="968901"/>
                </a:lnTo>
                <a:lnTo>
                  <a:pt x="2614254" y="925043"/>
                </a:lnTo>
                <a:lnTo>
                  <a:pt x="2599375" y="881837"/>
                </a:lnTo>
                <a:lnTo>
                  <a:pt x="2583078" y="839313"/>
                </a:lnTo>
                <a:lnTo>
                  <a:pt x="2565393" y="797497"/>
                </a:lnTo>
                <a:lnTo>
                  <a:pt x="2546346" y="756419"/>
                </a:lnTo>
                <a:lnTo>
                  <a:pt x="2525967" y="716106"/>
                </a:lnTo>
                <a:lnTo>
                  <a:pt x="2504283" y="676588"/>
                </a:lnTo>
                <a:lnTo>
                  <a:pt x="2481324" y="637892"/>
                </a:lnTo>
                <a:lnTo>
                  <a:pt x="2457117" y="600046"/>
                </a:lnTo>
                <a:lnTo>
                  <a:pt x="2431691" y="563080"/>
                </a:lnTo>
                <a:lnTo>
                  <a:pt x="2405075" y="527021"/>
                </a:lnTo>
                <a:lnTo>
                  <a:pt x="2377295" y="491899"/>
                </a:lnTo>
                <a:lnTo>
                  <a:pt x="2348382" y="457740"/>
                </a:lnTo>
                <a:lnTo>
                  <a:pt x="2318363" y="424573"/>
                </a:lnTo>
                <a:lnTo>
                  <a:pt x="2287266" y="392428"/>
                </a:lnTo>
                <a:lnTo>
                  <a:pt x="2255121" y="361332"/>
                </a:lnTo>
                <a:lnTo>
                  <a:pt x="2221954" y="331313"/>
                </a:lnTo>
                <a:lnTo>
                  <a:pt x="2187795" y="302399"/>
                </a:lnTo>
                <a:lnTo>
                  <a:pt x="2152672" y="274621"/>
                </a:lnTo>
                <a:lnTo>
                  <a:pt x="2116613" y="248004"/>
                </a:lnTo>
                <a:lnTo>
                  <a:pt x="2079647" y="222578"/>
                </a:lnTo>
                <a:lnTo>
                  <a:pt x="2041802" y="198372"/>
                </a:lnTo>
                <a:lnTo>
                  <a:pt x="2003106" y="175413"/>
                </a:lnTo>
                <a:lnTo>
                  <a:pt x="1963587" y="153730"/>
                </a:lnTo>
                <a:lnTo>
                  <a:pt x="1923275" y="133351"/>
                </a:lnTo>
                <a:lnTo>
                  <a:pt x="1882197" y="114304"/>
                </a:lnTo>
                <a:lnTo>
                  <a:pt x="1840381" y="96619"/>
                </a:lnTo>
                <a:lnTo>
                  <a:pt x="1797857" y="80323"/>
                </a:lnTo>
                <a:lnTo>
                  <a:pt x="1754651" y="65444"/>
                </a:lnTo>
                <a:lnTo>
                  <a:pt x="1710794" y="52011"/>
                </a:lnTo>
                <a:lnTo>
                  <a:pt x="1666312" y="40052"/>
                </a:lnTo>
                <a:lnTo>
                  <a:pt x="1621235" y="29596"/>
                </a:lnTo>
                <a:lnTo>
                  <a:pt x="1575590" y="20671"/>
                </a:lnTo>
                <a:lnTo>
                  <a:pt x="1529407" y="13305"/>
                </a:lnTo>
                <a:lnTo>
                  <a:pt x="1482713" y="7526"/>
                </a:lnTo>
                <a:lnTo>
                  <a:pt x="1435536" y="3364"/>
                </a:lnTo>
                <a:lnTo>
                  <a:pt x="1387906" y="845"/>
                </a:lnTo>
                <a:lnTo>
                  <a:pt x="1339850" y="0"/>
                </a:lnTo>
                <a:close/>
              </a:path>
            </a:pathLst>
          </a:custGeom>
          <a:solidFill>
            <a:srgbClr val="EA6D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259421" y="4760400"/>
            <a:ext cx="2486025" cy="2498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БЬЮТИ-ЗАМЕТКИ</a:t>
            </a:r>
            <a:endParaRPr sz="1200" dirty="0">
              <a:latin typeface="Arial"/>
              <a:cs typeface="Arial"/>
            </a:endParaRPr>
          </a:p>
          <a:p>
            <a:pPr marL="189230" marR="181610" algn="ctr">
              <a:lnSpc>
                <a:spcPct val="100000"/>
              </a:lnSpc>
              <a:spcBef>
                <a:spcPts val="660"/>
              </a:spcBef>
            </a:pPr>
            <a:r>
              <a:rPr sz="900" b="1" dirty="0" err="1">
                <a:solidFill>
                  <a:srgbClr val="FFFFFF"/>
                </a:solidFill>
                <a:latin typeface="Arial"/>
                <a:cs typeface="Arial"/>
              </a:rPr>
              <a:t>Криптум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dirty="0" err="1">
                <a:solidFill>
                  <a:srgbClr val="FFFFFF"/>
                </a:solidFill>
                <a:latin typeface="Arial"/>
                <a:cs typeface="Arial"/>
              </a:rPr>
              <a:t>морской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9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 err="1">
                <a:solidFill>
                  <a:srgbClr val="FFFFFF"/>
                </a:solidFill>
                <a:latin typeface="Arial"/>
                <a:cs typeface="Arial"/>
              </a:rPr>
              <a:t>содержит</a:t>
            </a:r>
            <a:r>
              <a:rPr sz="9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 err="1">
                <a:solidFill>
                  <a:srgbClr val="FFFFFF"/>
                </a:solidFill>
                <a:latin typeface="Arial"/>
                <a:cs typeface="Arial"/>
              </a:rPr>
              <a:t>минеральные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900" dirty="0" err="1">
                <a:solidFill>
                  <a:srgbClr val="FFFFFF"/>
                </a:solidFill>
                <a:latin typeface="Arial"/>
                <a:cs typeface="Arial"/>
              </a:rPr>
              <a:t>соли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900" dirty="0" err="1">
                <a:solidFill>
                  <a:srgbClr val="FFFFFF"/>
                </a:solidFill>
                <a:latin typeface="Arial"/>
                <a:cs typeface="Arial"/>
              </a:rPr>
              <a:t>минералы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900" dirty="0" err="1">
                <a:solidFill>
                  <a:srgbClr val="FFFFFF"/>
                </a:solidFill>
                <a:latin typeface="Arial"/>
                <a:cs typeface="Arial"/>
              </a:rPr>
              <a:t>витамины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9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 err="1">
                <a:solidFill>
                  <a:srgbClr val="FFFFFF"/>
                </a:solidFill>
                <a:latin typeface="Arial"/>
                <a:cs typeface="Arial"/>
              </a:rPr>
              <a:t>хлорогеновую</a:t>
            </a:r>
            <a:endParaRPr sz="900" dirty="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</a:pPr>
            <a:r>
              <a:rPr sz="900" dirty="0" err="1">
                <a:solidFill>
                  <a:srgbClr val="FFFFFF"/>
                </a:solidFill>
                <a:latin typeface="Arial"/>
                <a:cs typeface="Arial"/>
              </a:rPr>
              <a:t>кислоту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 — антиоксидант,</a:t>
            </a:r>
            <a:r>
              <a:rPr sz="9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натуральный</a:t>
            </a:r>
            <a:r>
              <a:rPr sz="9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УФ-фильтр.  Способствует регенерации кожи, обладает  противовоспалительным действием, нормализует  процесс</a:t>
            </a:r>
            <a:r>
              <a:rPr sz="9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меланогенеза.</a:t>
            </a:r>
            <a:endParaRPr sz="900" dirty="0">
              <a:latin typeface="Arial"/>
              <a:cs typeface="Arial"/>
            </a:endParaRPr>
          </a:p>
          <a:p>
            <a:pPr marL="92710" marR="85090" indent="-635" algn="ctr">
              <a:lnSpc>
                <a:spcPct val="100000"/>
              </a:lnSpc>
            </a:pPr>
            <a:r>
              <a:rPr sz="900" b="1" dirty="0" err="1">
                <a:solidFill>
                  <a:srgbClr val="FFFFFF"/>
                </a:solidFill>
                <a:latin typeface="Arial"/>
                <a:cs typeface="Arial"/>
              </a:rPr>
              <a:t>Эскулин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— </a:t>
            </a:r>
            <a:r>
              <a:rPr sz="900" dirty="0" err="1">
                <a:solidFill>
                  <a:srgbClr val="FFFFFF"/>
                </a:solidFill>
                <a:latin typeface="Arial"/>
                <a:cs typeface="Arial"/>
              </a:rPr>
              <a:t>растительный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 err="1">
                <a:solidFill>
                  <a:srgbClr val="FFFFFF"/>
                </a:solidFill>
                <a:latin typeface="Arial"/>
                <a:cs typeface="Arial"/>
              </a:rPr>
              <a:t>компонент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900" dirty="0" err="1">
                <a:solidFill>
                  <a:srgbClr val="FFFFFF"/>
                </a:solidFill>
                <a:latin typeface="Arial"/>
                <a:cs typeface="Arial"/>
              </a:rPr>
              <a:t>быстро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900" dirty="0" err="1">
                <a:solidFill>
                  <a:srgbClr val="FFFFFF"/>
                </a:solidFill>
                <a:latin typeface="Arial"/>
                <a:cs typeface="Arial"/>
              </a:rPr>
              <a:t>снимает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 err="1">
                <a:solidFill>
                  <a:srgbClr val="FFFFFF"/>
                </a:solidFill>
                <a:latin typeface="Arial"/>
                <a:cs typeface="Arial"/>
              </a:rPr>
              <a:t>красноту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900" dirty="0" err="1">
                <a:solidFill>
                  <a:srgbClr val="FFFFFF"/>
                </a:solidFill>
                <a:latin typeface="Arial"/>
                <a:cs typeface="Arial"/>
              </a:rPr>
              <a:t>воспаление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900" dirty="0" err="1">
                <a:solidFill>
                  <a:srgbClr val="FFFFFF"/>
                </a:solidFill>
                <a:latin typeface="Arial"/>
                <a:cs typeface="Arial"/>
              </a:rPr>
              <a:t>уменьшает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900" dirty="0" err="1">
                <a:solidFill>
                  <a:srgbClr val="FFFFFF"/>
                </a:solidFill>
                <a:latin typeface="Arial"/>
                <a:cs typeface="Arial"/>
              </a:rPr>
              <a:t>проницаемость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 err="1">
                <a:solidFill>
                  <a:srgbClr val="FFFFFF"/>
                </a:solidFill>
                <a:latin typeface="Arial"/>
                <a:cs typeface="Arial"/>
              </a:rPr>
              <a:t>капилляров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9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 err="1">
                <a:solidFill>
                  <a:srgbClr val="FFFFFF"/>
                </a:solidFill>
                <a:latin typeface="Arial"/>
                <a:cs typeface="Arial"/>
              </a:rPr>
              <a:t>смягчает</a:t>
            </a:r>
            <a:r>
              <a:rPr sz="9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 err="1">
                <a:solidFill>
                  <a:srgbClr val="FFFFFF"/>
                </a:solidFill>
                <a:latin typeface="Arial"/>
                <a:cs typeface="Arial"/>
              </a:rPr>
              <a:t>выраженность</a:t>
            </a:r>
            <a:r>
              <a:rPr sz="9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 err="1">
                <a:solidFill>
                  <a:srgbClr val="FFFFFF"/>
                </a:solidFill>
                <a:latin typeface="Arial"/>
                <a:cs typeface="Arial"/>
              </a:rPr>
              <a:t>купероза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900" dirty="0">
              <a:latin typeface="Arial"/>
              <a:cs typeface="Arial"/>
            </a:endParaRPr>
          </a:p>
          <a:p>
            <a:pPr marL="379095" marR="371475" algn="ctr">
              <a:lnSpc>
                <a:spcPct val="100000"/>
              </a:lnSpc>
            </a:pPr>
            <a:r>
              <a:rPr sz="900" b="1" dirty="0" err="1">
                <a:solidFill>
                  <a:srgbClr val="FFFFFF"/>
                </a:solidFill>
                <a:latin typeface="Arial"/>
                <a:cs typeface="Arial"/>
              </a:rPr>
              <a:t>Масло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 арганы:</a:t>
            </a:r>
            <a:r>
              <a:rPr sz="9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«Золото</a:t>
            </a:r>
            <a:r>
              <a:rPr sz="9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Марокко»,  одно из самых дорогих, редких и  ценных масел в</a:t>
            </a:r>
            <a:r>
              <a:rPr sz="9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мире.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682749" y="375864"/>
            <a:ext cx="1580407" cy="5836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1828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92003" cy="75590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5227" y="368296"/>
            <a:ext cx="4765273" cy="9855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Arial"/>
                <a:cs typeface="Arial"/>
              </a:rPr>
              <a:t>Увлажнение и смягчение  </a:t>
            </a:r>
            <a:r>
              <a:rPr b="0" i="1" dirty="0">
                <a:solidFill>
                  <a:srgbClr val="EA6DA5"/>
                </a:solidFill>
                <a:latin typeface="Arial"/>
                <a:cs typeface="Arial"/>
              </a:rPr>
              <a:t>Сыворотка Еau Vive*/ Живая</a:t>
            </a:r>
            <a:r>
              <a:rPr b="0" i="1" spc="-90" dirty="0">
                <a:solidFill>
                  <a:srgbClr val="EA6DA5"/>
                </a:solidFill>
                <a:latin typeface="Arial"/>
                <a:cs typeface="Arial"/>
              </a:rPr>
              <a:t> </a:t>
            </a:r>
            <a:r>
              <a:rPr b="0" i="1" dirty="0">
                <a:solidFill>
                  <a:srgbClr val="EA6DA5"/>
                </a:solidFill>
                <a:latin typeface="Arial"/>
                <a:cs typeface="Arial"/>
              </a:rPr>
              <a:t>вода  </a:t>
            </a:r>
            <a:r>
              <a:rPr b="0" dirty="0">
                <a:latin typeface="Arial"/>
                <a:cs typeface="Arial"/>
              </a:rPr>
              <a:t>18+</a:t>
            </a:r>
          </a:p>
        </p:txBody>
      </p:sp>
      <p:sp>
        <p:nvSpPr>
          <p:cNvPr id="4" name="object 4"/>
          <p:cNvSpPr/>
          <p:nvPr/>
        </p:nvSpPr>
        <p:spPr>
          <a:xfrm>
            <a:off x="517927" y="6333750"/>
            <a:ext cx="1231378" cy="5953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54872" y="7007709"/>
            <a:ext cx="57785" cy="83820"/>
          </a:xfrm>
          <a:custGeom>
            <a:avLst/>
            <a:gdLst/>
            <a:ahLst/>
            <a:cxnLst/>
            <a:rect l="l" t="t" r="r" b="b"/>
            <a:pathLst>
              <a:path w="57784" h="83820">
                <a:moveTo>
                  <a:pt x="30632" y="5829"/>
                </a:moveTo>
                <a:lnTo>
                  <a:pt x="23926" y="5829"/>
                </a:lnTo>
                <a:lnTo>
                  <a:pt x="23926" y="83426"/>
                </a:lnTo>
                <a:lnTo>
                  <a:pt x="30632" y="83426"/>
                </a:lnTo>
                <a:lnTo>
                  <a:pt x="30632" y="5829"/>
                </a:lnTo>
                <a:close/>
              </a:path>
              <a:path w="57784" h="83820">
                <a:moveTo>
                  <a:pt x="57226" y="0"/>
                </a:moveTo>
                <a:lnTo>
                  <a:pt x="0" y="0"/>
                </a:lnTo>
                <a:lnTo>
                  <a:pt x="0" y="5829"/>
                </a:lnTo>
                <a:lnTo>
                  <a:pt x="54686" y="5829"/>
                </a:lnTo>
                <a:lnTo>
                  <a:pt x="57226" y="0"/>
                </a:lnTo>
                <a:close/>
              </a:path>
            </a:pathLst>
          </a:custGeom>
          <a:solidFill>
            <a:srgbClr val="EA6D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27013" y="7007709"/>
            <a:ext cx="38735" cy="83820"/>
          </a:xfrm>
          <a:custGeom>
            <a:avLst/>
            <a:gdLst/>
            <a:ahLst/>
            <a:cxnLst/>
            <a:rect l="l" t="t" r="r" b="b"/>
            <a:pathLst>
              <a:path w="38734" h="83820">
                <a:moveTo>
                  <a:pt x="37719" y="0"/>
                </a:moveTo>
                <a:lnTo>
                  <a:pt x="0" y="0"/>
                </a:lnTo>
                <a:lnTo>
                  <a:pt x="0" y="83426"/>
                </a:lnTo>
                <a:lnTo>
                  <a:pt x="38735" y="83426"/>
                </a:lnTo>
                <a:lnTo>
                  <a:pt x="38735" y="77596"/>
                </a:lnTo>
                <a:lnTo>
                  <a:pt x="6705" y="77596"/>
                </a:lnTo>
                <a:lnTo>
                  <a:pt x="6705" y="43548"/>
                </a:lnTo>
                <a:lnTo>
                  <a:pt x="34556" y="43548"/>
                </a:lnTo>
                <a:lnTo>
                  <a:pt x="34556" y="37731"/>
                </a:lnTo>
                <a:lnTo>
                  <a:pt x="6705" y="37731"/>
                </a:lnTo>
                <a:lnTo>
                  <a:pt x="6705" y="5829"/>
                </a:lnTo>
                <a:lnTo>
                  <a:pt x="35191" y="5829"/>
                </a:lnTo>
                <a:lnTo>
                  <a:pt x="37719" y="0"/>
                </a:lnTo>
                <a:close/>
              </a:path>
            </a:pathLst>
          </a:custGeom>
          <a:solidFill>
            <a:srgbClr val="EA6D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78894" y="7007466"/>
            <a:ext cx="66675" cy="83820"/>
          </a:xfrm>
          <a:custGeom>
            <a:avLst/>
            <a:gdLst/>
            <a:ahLst/>
            <a:cxnLst/>
            <a:rect l="l" t="t" r="r" b="b"/>
            <a:pathLst>
              <a:path w="66675" h="83820">
                <a:moveTo>
                  <a:pt x="35318" y="0"/>
                </a:moveTo>
                <a:lnTo>
                  <a:pt x="31267" y="0"/>
                </a:lnTo>
                <a:lnTo>
                  <a:pt x="0" y="83667"/>
                </a:lnTo>
                <a:lnTo>
                  <a:pt x="7340" y="83667"/>
                </a:lnTo>
                <a:lnTo>
                  <a:pt x="15697" y="60629"/>
                </a:lnTo>
                <a:lnTo>
                  <a:pt x="57985" y="60629"/>
                </a:lnTo>
                <a:lnTo>
                  <a:pt x="55811" y="54813"/>
                </a:lnTo>
                <a:lnTo>
                  <a:pt x="17983" y="54813"/>
                </a:lnTo>
                <a:lnTo>
                  <a:pt x="27851" y="27470"/>
                </a:lnTo>
                <a:lnTo>
                  <a:pt x="30632" y="19621"/>
                </a:lnTo>
                <a:lnTo>
                  <a:pt x="32156" y="15557"/>
                </a:lnTo>
                <a:lnTo>
                  <a:pt x="33172" y="12395"/>
                </a:lnTo>
                <a:lnTo>
                  <a:pt x="39952" y="12395"/>
                </a:lnTo>
                <a:lnTo>
                  <a:pt x="35318" y="0"/>
                </a:lnTo>
                <a:close/>
              </a:path>
              <a:path w="66675" h="83820">
                <a:moveTo>
                  <a:pt x="57985" y="60629"/>
                </a:moveTo>
                <a:lnTo>
                  <a:pt x="50888" y="60629"/>
                </a:lnTo>
                <a:lnTo>
                  <a:pt x="59245" y="83667"/>
                </a:lnTo>
                <a:lnTo>
                  <a:pt x="66598" y="83667"/>
                </a:lnTo>
                <a:lnTo>
                  <a:pt x="57985" y="60629"/>
                </a:lnTo>
                <a:close/>
              </a:path>
              <a:path w="66675" h="83820">
                <a:moveTo>
                  <a:pt x="39952" y="12395"/>
                </a:moveTo>
                <a:lnTo>
                  <a:pt x="33426" y="12395"/>
                </a:lnTo>
                <a:lnTo>
                  <a:pt x="34569" y="15557"/>
                </a:lnTo>
                <a:lnTo>
                  <a:pt x="35953" y="19621"/>
                </a:lnTo>
                <a:lnTo>
                  <a:pt x="38735" y="27470"/>
                </a:lnTo>
                <a:lnTo>
                  <a:pt x="48615" y="54813"/>
                </a:lnTo>
                <a:lnTo>
                  <a:pt x="55811" y="54813"/>
                </a:lnTo>
                <a:lnTo>
                  <a:pt x="39952" y="12395"/>
                </a:lnTo>
                <a:close/>
              </a:path>
            </a:pathLst>
          </a:custGeom>
          <a:solidFill>
            <a:srgbClr val="EA6D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62551" y="7007713"/>
            <a:ext cx="66675" cy="83820"/>
          </a:xfrm>
          <a:custGeom>
            <a:avLst/>
            <a:gdLst/>
            <a:ahLst/>
            <a:cxnLst/>
            <a:rect l="l" t="t" r="r" b="b"/>
            <a:pathLst>
              <a:path w="66675" h="83820">
                <a:moveTo>
                  <a:pt x="6210" y="0"/>
                </a:moveTo>
                <a:lnTo>
                  <a:pt x="0" y="0"/>
                </a:lnTo>
                <a:lnTo>
                  <a:pt x="0" y="83426"/>
                </a:lnTo>
                <a:lnTo>
                  <a:pt x="6705" y="83426"/>
                </a:lnTo>
                <a:lnTo>
                  <a:pt x="6571" y="14935"/>
                </a:lnTo>
                <a:lnTo>
                  <a:pt x="6451" y="10642"/>
                </a:lnTo>
                <a:lnTo>
                  <a:pt x="14241" y="10642"/>
                </a:lnTo>
                <a:lnTo>
                  <a:pt x="6210" y="0"/>
                </a:lnTo>
                <a:close/>
              </a:path>
              <a:path w="66675" h="83820">
                <a:moveTo>
                  <a:pt x="14241" y="10642"/>
                </a:moveTo>
                <a:lnTo>
                  <a:pt x="6705" y="10642"/>
                </a:lnTo>
                <a:lnTo>
                  <a:pt x="9626" y="14935"/>
                </a:lnTo>
                <a:lnTo>
                  <a:pt x="13677" y="20751"/>
                </a:lnTo>
                <a:lnTo>
                  <a:pt x="61150" y="83426"/>
                </a:lnTo>
                <a:lnTo>
                  <a:pt x="66344" y="83426"/>
                </a:lnTo>
                <a:lnTo>
                  <a:pt x="66344" y="71780"/>
                </a:lnTo>
                <a:lnTo>
                  <a:pt x="59626" y="71780"/>
                </a:lnTo>
                <a:lnTo>
                  <a:pt x="56638" y="67221"/>
                </a:lnTo>
                <a:lnTo>
                  <a:pt x="52412" y="61137"/>
                </a:lnTo>
                <a:lnTo>
                  <a:pt x="46329" y="53162"/>
                </a:lnTo>
                <a:lnTo>
                  <a:pt x="14241" y="10642"/>
                </a:lnTo>
                <a:close/>
              </a:path>
              <a:path w="66675" h="83820">
                <a:moveTo>
                  <a:pt x="66344" y="0"/>
                </a:moveTo>
                <a:lnTo>
                  <a:pt x="59626" y="0"/>
                </a:lnTo>
                <a:lnTo>
                  <a:pt x="59753" y="67221"/>
                </a:lnTo>
                <a:lnTo>
                  <a:pt x="59880" y="71780"/>
                </a:lnTo>
                <a:lnTo>
                  <a:pt x="66344" y="71780"/>
                </a:lnTo>
                <a:lnTo>
                  <a:pt x="66344" y="0"/>
                </a:lnTo>
                <a:close/>
              </a:path>
            </a:pathLst>
          </a:custGeom>
          <a:solidFill>
            <a:srgbClr val="EA6D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45960" y="7007466"/>
            <a:ext cx="66675" cy="83820"/>
          </a:xfrm>
          <a:custGeom>
            <a:avLst/>
            <a:gdLst/>
            <a:ahLst/>
            <a:cxnLst/>
            <a:rect l="l" t="t" r="r" b="b"/>
            <a:pathLst>
              <a:path w="66675" h="83820">
                <a:moveTo>
                  <a:pt x="35318" y="0"/>
                </a:moveTo>
                <a:lnTo>
                  <a:pt x="31267" y="0"/>
                </a:lnTo>
                <a:lnTo>
                  <a:pt x="0" y="83667"/>
                </a:lnTo>
                <a:lnTo>
                  <a:pt x="7327" y="83667"/>
                </a:lnTo>
                <a:lnTo>
                  <a:pt x="15684" y="60629"/>
                </a:lnTo>
                <a:lnTo>
                  <a:pt x="57976" y="60629"/>
                </a:lnTo>
                <a:lnTo>
                  <a:pt x="55802" y="54813"/>
                </a:lnTo>
                <a:lnTo>
                  <a:pt x="17970" y="54813"/>
                </a:lnTo>
                <a:lnTo>
                  <a:pt x="27851" y="27470"/>
                </a:lnTo>
                <a:lnTo>
                  <a:pt x="30632" y="19621"/>
                </a:lnTo>
                <a:lnTo>
                  <a:pt x="32156" y="15557"/>
                </a:lnTo>
                <a:lnTo>
                  <a:pt x="33159" y="12395"/>
                </a:lnTo>
                <a:lnTo>
                  <a:pt x="39950" y="12395"/>
                </a:lnTo>
                <a:lnTo>
                  <a:pt x="35318" y="0"/>
                </a:lnTo>
                <a:close/>
              </a:path>
              <a:path w="66675" h="83820">
                <a:moveTo>
                  <a:pt x="57976" y="60629"/>
                </a:moveTo>
                <a:lnTo>
                  <a:pt x="50876" y="60629"/>
                </a:lnTo>
                <a:lnTo>
                  <a:pt x="59232" y="83667"/>
                </a:lnTo>
                <a:lnTo>
                  <a:pt x="66586" y="83667"/>
                </a:lnTo>
                <a:lnTo>
                  <a:pt x="57976" y="60629"/>
                </a:lnTo>
                <a:close/>
              </a:path>
              <a:path w="66675" h="83820">
                <a:moveTo>
                  <a:pt x="39950" y="12395"/>
                </a:moveTo>
                <a:lnTo>
                  <a:pt x="33413" y="12395"/>
                </a:lnTo>
                <a:lnTo>
                  <a:pt x="34556" y="15557"/>
                </a:lnTo>
                <a:lnTo>
                  <a:pt x="35940" y="19621"/>
                </a:lnTo>
                <a:lnTo>
                  <a:pt x="38734" y="27470"/>
                </a:lnTo>
                <a:lnTo>
                  <a:pt x="48602" y="54813"/>
                </a:lnTo>
                <a:lnTo>
                  <a:pt x="55802" y="54813"/>
                </a:lnTo>
                <a:lnTo>
                  <a:pt x="39950" y="12395"/>
                </a:lnTo>
                <a:close/>
              </a:path>
            </a:pathLst>
          </a:custGeom>
          <a:solidFill>
            <a:srgbClr val="EA6D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05226" y="1697971"/>
            <a:ext cx="4993873" cy="2626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A6DA5"/>
                </a:solidFill>
                <a:latin typeface="Arial"/>
                <a:cs typeface="Arial"/>
              </a:rPr>
              <a:t>Действие:</a:t>
            </a:r>
            <a:endParaRPr sz="1200" dirty="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92710" algn="l"/>
              </a:tabLst>
            </a:pPr>
            <a:r>
              <a:rPr lang="ru-RU" sz="1200" dirty="0">
                <a:latin typeface="Arial"/>
                <a:cs typeface="Arial"/>
              </a:rPr>
              <a:t>Снимает ощущение дискомфорта и </a:t>
            </a:r>
            <a:r>
              <a:rPr lang="ru-RU" sz="1200" dirty="0" err="1">
                <a:latin typeface="Arial"/>
                <a:cs typeface="Arial"/>
              </a:rPr>
              <a:t>стянутости</a:t>
            </a:r>
            <a:r>
              <a:rPr lang="ru-RU" sz="1200" dirty="0">
                <a:latin typeface="Arial"/>
                <a:cs typeface="Arial"/>
              </a:rPr>
              <a:t>.</a:t>
            </a:r>
          </a:p>
          <a:p>
            <a:pPr marL="184150" indent="-17145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92710" algn="l"/>
              </a:tabLst>
            </a:pPr>
            <a:r>
              <a:rPr sz="1200" dirty="0" err="1">
                <a:latin typeface="Arial"/>
                <a:cs typeface="Arial"/>
              </a:rPr>
              <a:t>Насыщает</a:t>
            </a:r>
            <a:r>
              <a:rPr sz="1200" dirty="0">
                <a:latin typeface="Arial"/>
                <a:cs typeface="Arial"/>
              </a:rPr>
              <a:t> кожу влагой на длительное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время;</a:t>
            </a:r>
          </a:p>
          <a:p>
            <a:pPr marL="184150" indent="-17145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92710" algn="l"/>
              </a:tabLst>
            </a:pPr>
            <a:r>
              <a:rPr lang="ru-RU" sz="1200" dirty="0">
                <a:latin typeface="Arial"/>
                <a:cs typeface="Arial"/>
              </a:rPr>
              <a:t>Уменьшает шелушение;</a:t>
            </a:r>
          </a:p>
          <a:p>
            <a:pPr marL="184150" indent="-17145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92710" algn="l"/>
              </a:tabLst>
            </a:pPr>
            <a:r>
              <a:rPr sz="1200" dirty="0" err="1">
                <a:latin typeface="Arial"/>
                <a:cs typeface="Arial"/>
              </a:rPr>
              <a:t>Восстанавливает</a:t>
            </a:r>
            <a:r>
              <a:rPr sz="1200" dirty="0">
                <a:latin typeface="Arial"/>
                <a:cs typeface="Arial"/>
              </a:rPr>
              <a:t> защитный барьер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кожи;</a:t>
            </a:r>
          </a:p>
          <a:p>
            <a:pPr marL="184150" indent="-17145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92710" algn="l"/>
              </a:tabLst>
            </a:pPr>
            <a:r>
              <a:rPr sz="1200" dirty="0">
                <a:latin typeface="Arial"/>
                <a:cs typeface="Arial"/>
              </a:rPr>
              <a:t>Успокаивает, уменьшает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покраснения.</a:t>
            </a:r>
          </a:p>
          <a:p>
            <a:pPr>
              <a:lnSpc>
                <a:spcPct val="100000"/>
              </a:lnSpc>
            </a:pPr>
            <a:endParaRPr sz="12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EA6DA5"/>
                </a:solidFill>
                <a:latin typeface="Arial"/>
                <a:cs typeface="Arial"/>
              </a:rPr>
              <a:t>Тип кожи: </a:t>
            </a:r>
            <a:r>
              <a:rPr sz="1200" dirty="0">
                <a:latin typeface="Arial"/>
                <a:cs typeface="Arial"/>
              </a:rPr>
              <a:t>склонная к сухости,</a:t>
            </a:r>
            <a:r>
              <a:rPr sz="1200" spc="-90" dirty="0">
                <a:latin typeface="Arial"/>
                <a:cs typeface="Arial"/>
              </a:rPr>
              <a:t> </a:t>
            </a:r>
            <a:r>
              <a:rPr lang="ru-RU" sz="1200" spc="-90" dirty="0">
                <a:latin typeface="Arial"/>
                <a:cs typeface="Arial"/>
              </a:rPr>
              <a:t>шелушению, </a:t>
            </a:r>
            <a:r>
              <a:rPr sz="1200" dirty="0" err="1">
                <a:latin typeface="Arial"/>
                <a:cs typeface="Arial"/>
              </a:rPr>
              <a:t>обезвоженная</a:t>
            </a:r>
            <a:r>
              <a:rPr sz="1200" dirty="0">
                <a:latin typeface="Arial"/>
                <a:cs typeface="Arial"/>
              </a:rPr>
              <a:t>.</a:t>
            </a: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2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200" b="1" dirty="0">
                <a:solidFill>
                  <a:srgbClr val="EA6DA5"/>
                </a:solidFill>
                <a:latin typeface="Arial"/>
                <a:cs typeface="Arial"/>
              </a:rPr>
              <a:t>Применение: </a:t>
            </a:r>
            <a:r>
              <a:rPr sz="1200" dirty="0">
                <a:latin typeface="Arial"/>
                <a:cs typeface="Arial"/>
              </a:rPr>
              <a:t>утром и вечером нанести на очищенную кожу лица. Затем  использовать крем Touche </a:t>
            </a:r>
            <a:r>
              <a:rPr sz="1200" spc="25" dirty="0">
                <a:latin typeface="Arial"/>
                <a:cs typeface="Arial"/>
              </a:rPr>
              <a:t>de </a:t>
            </a:r>
            <a:r>
              <a:rPr sz="1200" spc="-5" dirty="0">
                <a:latin typeface="Arial"/>
                <a:cs typeface="Arial"/>
              </a:rPr>
              <a:t>Fraîcheur </a:t>
            </a:r>
            <a:r>
              <a:rPr sz="1200" dirty="0">
                <a:latin typeface="Arial"/>
                <a:cs typeface="Arial"/>
              </a:rPr>
              <a:t>или любой другой крем Ma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Magie.</a:t>
            </a:r>
          </a:p>
          <a:p>
            <a:pPr>
              <a:lnSpc>
                <a:spcPct val="100000"/>
              </a:lnSpc>
            </a:pPr>
            <a:endParaRPr sz="12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EA6DA5"/>
                </a:solidFill>
                <a:latin typeface="Arial"/>
                <a:cs typeface="Arial"/>
              </a:rPr>
              <a:t>Активные компоненты: </a:t>
            </a:r>
            <a:r>
              <a:rPr sz="1200" dirty="0">
                <a:latin typeface="Arial"/>
                <a:cs typeface="Arial"/>
              </a:rPr>
              <a:t>аллантоин, экстракт алоэ вера,</a:t>
            </a:r>
            <a:r>
              <a:rPr sz="1200" spc="-9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коллаген.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413500" y="5903487"/>
            <a:ext cx="1356823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Объем: 30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мл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05227" y="4595300"/>
            <a:ext cx="644525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dirty="0">
                <a:latin typeface="Arial"/>
                <a:cs typeface="Arial"/>
              </a:rPr>
              <a:t>* [О</a:t>
            </a:r>
            <a:r>
              <a:rPr sz="1300" spc="-105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вив]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073400" y="4411439"/>
            <a:ext cx="2679700" cy="2679700"/>
          </a:xfrm>
          <a:custGeom>
            <a:avLst/>
            <a:gdLst/>
            <a:ahLst/>
            <a:cxnLst/>
            <a:rect l="l" t="t" r="r" b="b"/>
            <a:pathLst>
              <a:path w="2679700" h="2679700">
                <a:moveTo>
                  <a:pt x="1339850" y="0"/>
                </a:moveTo>
                <a:lnTo>
                  <a:pt x="1291793" y="845"/>
                </a:lnTo>
                <a:lnTo>
                  <a:pt x="1244163" y="3364"/>
                </a:lnTo>
                <a:lnTo>
                  <a:pt x="1196986" y="7526"/>
                </a:lnTo>
                <a:lnTo>
                  <a:pt x="1150292" y="13305"/>
                </a:lnTo>
                <a:lnTo>
                  <a:pt x="1104109" y="20671"/>
                </a:lnTo>
                <a:lnTo>
                  <a:pt x="1058464" y="29596"/>
                </a:lnTo>
                <a:lnTo>
                  <a:pt x="1013387" y="40052"/>
                </a:lnTo>
                <a:lnTo>
                  <a:pt x="968905" y="52011"/>
                </a:lnTo>
                <a:lnTo>
                  <a:pt x="925048" y="65444"/>
                </a:lnTo>
                <a:lnTo>
                  <a:pt x="881842" y="80323"/>
                </a:lnTo>
                <a:lnTo>
                  <a:pt x="839318" y="96619"/>
                </a:lnTo>
                <a:lnTo>
                  <a:pt x="797502" y="114304"/>
                </a:lnTo>
                <a:lnTo>
                  <a:pt x="756424" y="133351"/>
                </a:lnTo>
                <a:lnTo>
                  <a:pt x="716112" y="153730"/>
                </a:lnTo>
                <a:lnTo>
                  <a:pt x="676593" y="175413"/>
                </a:lnTo>
                <a:lnTo>
                  <a:pt x="637897" y="198372"/>
                </a:lnTo>
                <a:lnTo>
                  <a:pt x="600052" y="222578"/>
                </a:lnTo>
                <a:lnTo>
                  <a:pt x="563086" y="248004"/>
                </a:lnTo>
                <a:lnTo>
                  <a:pt x="527027" y="274621"/>
                </a:lnTo>
                <a:lnTo>
                  <a:pt x="491904" y="302399"/>
                </a:lnTo>
                <a:lnTo>
                  <a:pt x="457745" y="331313"/>
                </a:lnTo>
                <a:lnTo>
                  <a:pt x="424578" y="361332"/>
                </a:lnTo>
                <a:lnTo>
                  <a:pt x="392433" y="392428"/>
                </a:lnTo>
                <a:lnTo>
                  <a:pt x="361336" y="424573"/>
                </a:lnTo>
                <a:lnTo>
                  <a:pt x="331317" y="457740"/>
                </a:lnTo>
                <a:lnTo>
                  <a:pt x="302404" y="491899"/>
                </a:lnTo>
                <a:lnTo>
                  <a:pt x="274624" y="527021"/>
                </a:lnTo>
                <a:lnTo>
                  <a:pt x="248008" y="563080"/>
                </a:lnTo>
                <a:lnTo>
                  <a:pt x="222582" y="600046"/>
                </a:lnTo>
                <a:lnTo>
                  <a:pt x="198375" y="637892"/>
                </a:lnTo>
                <a:lnTo>
                  <a:pt x="175416" y="676588"/>
                </a:lnTo>
                <a:lnTo>
                  <a:pt x="153732" y="716106"/>
                </a:lnTo>
                <a:lnTo>
                  <a:pt x="133353" y="756419"/>
                </a:lnTo>
                <a:lnTo>
                  <a:pt x="114306" y="797497"/>
                </a:lnTo>
                <a:lnTo>
                  <a:pt x="96621" y="839313"/>
                </a:lnTo>
                <a:lnTo>
                  <a:pt x="80324" y="881837"/>
                </a:lnTo>
                <a:lnTo>
                  <a:pt x="65445" y="925043"/>
                </a:lnTo>
                <a:lnTo>
                  <a:pt x="52012" y="968901"/>
                </a:lnTo>
                <a:lnTo>
                  <a:pt x="40053" y="1013383"/>
                </a:lnTo>
                <a:lnTo>
                  <a:pt x="29597" y="1058460"/>
                </a:lnTo>
                <a:lnTo>
                  <a:pt x="20671" y="1104105"/>
                </a:lnTo>
                <a:lnTo>
                  <a:pt x="13305" y="1150289"/>
                </a:lnTo>
                <a:lnTo>
                  <a:pt x="7526" y="1196984"/>
                </a:lnTo>
                <a:lnTo>
                  <a:pt x="3364" y="1244161"/>
                </a:lnTo>
                <a:lnTo>
                  <a:pt x="845" y="1291793"/>
                </a:lnTo>
                <a:lnTo>
                  <a:pt x="0" y="1339850"/>
                </a:lnTo>
                <a:lnTo>
                  <a:pt x="845" y="1387906"/>
                </a:lnTo>
                <a:lnTo>
                  <a:pt x="3364" y="1435536"/>
                </a:lnTo>
                <a:lnTo>
                  <a:pt x="7526" y="1482713"/>
                </a:lnTo>
                <a:lnTo>
                  <a:pt x="13305" y="1529407"/>
                </a:lnTo>
                <a:lnTo>
                  <a:pt x="20671" y="1575590"/>
                </a:lnTo>
                <a:lnTo>
                  <a:pt x="29597" y="1621235"/>
                </a:lnTo>
                <a:lnTo>
                  <a:pt x="40053" y="1666312"/>
                </a:lnTo>
                <a:lnTo>
                  <a:pt x="52012" y="1710794"/>
                </a:lnTo>
                <a:lnTo>
                  <a:pt x="65445" y="1754651"/>
                </a:lnTo>
                <a:lnTo>
                  <a:pt x="80324" y="1797857"/>
                </a:lnTo>
                <a:lnTo>
                  <a:pt x="96621" y="1840381"/>
                </a:lnTo>
                <a:lnTo>
                  <a:pt x="114306" y="1882197"/>
                </a:lnTo>
                <a:lnTo>
                  <a:pt x="133353" y="1923275"/>
                </a:lnTo>
                <a:lnTo>
                  <a:pt x="153732" y="1963587"/>
                </a:lnTo>
                <a:lnTo>
                  <a:pt x="175416" y="2003106"/>
                </a:lnTo>
                <a:lnTo>
                  <a:pt x="198375" y="2041802"/>
                </a:lnTo>
                <a:lnTo>
                  <a:pt x="222582" y="2079647"/>
                </a:lnTo>
                <a:lnTo>
                  <a:pt x="248008" y="2116613"/>
                </a:lnTo>
                <a:lnTo>
                  <a:pt x="274624" y="2152672"/>
                </a:lnTo>
                <a:lnTo>
                  <a:pt x="302404" y="2187795"/>
                </a:lnTo>
                <a:lnTo>
                  <a:pt x="331317" y="2221954"/>
                </a:lnTo>
                <a:lnTo>
                  <a:pt x="361336" y="2255121"/>
                </a:lnTo>
                <a:lnTo>
                  <a:pt x="392433" y="2287266"/>
                </a:lnTo>
                <a:lnTo>
                  <a:pt x="424578" y="2318363"/>
                </a:lnTo>
                <a:lnTo>
                  <a:pt x="457745" y="2348382"/>
                </a:lnTo>
                <a:lnTo>
                  <a:pt x="491904" y="2377295"/>
                </a:lnTo>
                <a:lnTo>
                  <a:pt x="527027" y="2405075"/>
                </a:lnTo>
                <a:lnTo>
                  <a:pt x="563086" y="2431691"/>
                </a:lnTo>
                <a:lnTo>
                  <a:pt x="600052" y="2457117"/>
                </a:lnTo>
                <a:lnTo>
                  <a:pt x="637897" y="2481324"/>
                </a:lnTo>
                <a:lnTo>
                  <a:pt x="676593" y="2504283"/>
                </a:lnTo>
                <a:lnTo>
                  <a:pt x="716112" y="2525967"/>
                </a:lnTo>
                <a:lnTo>
                  <a:pt x="756424" y="2546346"/>
                </a:lnTo>
                <a:lnTo>
                  <a:pt x="797502" y="2565393"/>
                </a:lnTo>
                <a:lnTo>
                  <a:pt x="839318" y="2583078"/>
                </a:lnTo>
                <a:lnTo>
                  <a:pt x="881842" y="2599375"/>
                </a:lnTo>
                <a:lnTo>
                  <a:pt x="925048" y="2614254"/>
                </a:lnTo>
                <a:lnTo>
                  <a:pt x="968905" y="2627687"/>
                </a:lnTo>
                <a:lnTo>
                  <a:pt x="1013387" y="2639646"/>
                </a:lnTo>
                <a:lnTo>
                  <a:pt x="1058464" y="2650102"/>
                </a:lnTo>
                <a:lnTo>
                  <a:pt x="1104109" y="2659028"/>
                </a:lnTo>
                <a:lnTo>
                  <a:pt x="1150292" y="2666394"/>
                </a:lnTo>
                <a:lnTo>
                  <a:pt x="1196986" y="2672173"/>
                </a:lnTo>
                <a:lnTo>
                  <a:pt x="1244163" y="2676335"/>
                </a:lnTo>
                <a:lnTo>
                  <a:pt x="1291793" y="2678854"/>
                </a:lnTo>
                <a:lnTo>
                  <a:pt x="1339850" y="2679700"/>
                </a:lnTo>
                <a:lnTo>
                  <a:pt x="1387906" y="2678854"/>
                </a:lnTo>
                <a:lnTo>
                  <a:pt x="1435536" y="2676335"/>
                </a:lnTo>
                <a:lnTo>
                  <a:pt x="1482713" y="2672173"/>
                </a:lnTo>
                <a:lnTo>
                  <a:pt x="1529407" y="2666394"/>
                </a:lnTo>
                <a:lnTo>
                  <a:pt x="1575590" y="2659028"/>
                </a:lnTo>
                <a:lnTo>
                  <a:pt x="1621235" y="2650102"/>
                </a:lnTo>
                <a:lnTo>
                  <a:pt x="1666312" y="2639646"/>
                </a:lnTo>
                <a:lnTo>
                  <a:pt x="1710794" y="2627687"/>
                </a:lnTo>
                <a:lnTo>
                  <a:pt x="1754651" y="2614254"/>
                </a:lnTo>
                <a:lnTo>
                  <a:pt x="1797857" y="2599375"/>
                </a:lnTo>
                <a:lnTo>
                  <a:pt x="1840381" y="2583078"/>
                </a:lnTo>
                <a:lnTo>
                  <a:pt x="1882197" y="2565393"/>
                </a:lnTo>
                <a:lnTo>
                  <a:pt x="1923275" y="2546346"/>
                </a:lnTo>
                <a:lnTo>
                  <a:pt x="1963587" y="2525967"/>
                </a:lnTo>
                <a:lnTo>
                  <a:pt x="2003106" y="2504283"/>
                </a:lnTo>
                <a:lnTo>
                  <a:pt x="2041802" y="2481324"/>
                </a:lnTo>
                <a:lnTo>
                  <a:pt x="2079647" y="2457117"/>
                </a:lnTo>
                <a:lnTo>
                  <a:pt x="2116613" y="2431691"/>
                </a:lnTo>
                <a:lnTo>
                  <a:pt x="2152672" y="2405075"/>
                </a:lnTo>
                <a:lnTo>
                  <a:pt x="2187795" y="2377295"/>
                </a:lnTo>
                <a:lnTo>
                  <a:pt x="2221954" y="2348382"/>
                </a:lnTo>
                <a:lnTo>
                  <a:pt x="2255121" y="2318363"/>
                </a:lnTo>
                <a:lnTo>
                  <a:pt x="2287266" y="2287266"/>
                </a:lnTo>
                <a:lnTo>
                  <a:pt x="2318363" y="2255121"/>
                </a:lnTo>
                <a:lnTo>
                  <a:pt x="2348382" y="2221954"/>
                </a:lnTo>
                <a:lnTo>
                  <a:pt x="2377295" y="2187795"/>
                </a:lnTo>
                <a:lnTo>
                  <a:pt x="2405075" y="2152672"/>
                </a:lnTo>
                <a:lnTo>
                  <a:pt x="2431691" y="2116613"/>
                </a:lnTo>
                <a:lnTo>
                  <a:pt x="2457117" y="2079647"/>
                </a:lnTo>
                <a:lnTo>
                  <a:pt x="2481324" y="2041802"/>
                </a:lnTo>
                <a:lnTo>
                  <a:pt x="2504283" y="2003106"/>
                </a:lnTo>
                <a:lnTo>
                  <a:pt x="2525967" y="1963587"/>
                </a:lnTo>
                <a:lnTo>
                  <a:pt x="2546346" y="1923275"/>
                </a:lnTo>
                <a:lnTo>
                  <a:pt x="2565393" y="1882197"/>
                </a:lnTo>
                <a:lnTo>
                  <a:pt x="2583078" y="1840381"/>
                </a:lnTo>
                <a:lnTo>
                  <a:pt x="2599375" y="1797857"/>
                </a:lnTo>
                <a:lnTo>
                  <a:pt x="2614254" y="1754651"/>
                </a:lnTo>
                <a:lnTo>
                  <a:pt x="2627687" y="1710794"/>
                </a:lnTo>
                <a:lnTo>
                  <a:pt x="2639646" y="1666312"/>
                </a:lnTo>
                <a:lnTo>
                  <a:pt x="2650102" y="1621235"/>
                </a:lnTo>
                <a:lnTo>
                  <a:pt x="2659028" y="1575590"/>
                </a:lnTo>
                <a:lnTo>
                  <a:pt x="2666394" y="1529407"/>
                </a:lnTo>
                <a:lnTo>
                  <a:pt x="2672173" y="1482713"/>
                </a:lnTo>
                <a:lnTo>
                  <a:pt x="2676335" y="1435536"/>
                </a:lnTo>
                <a:lnTo>
                  <a:pt x="2678854" y="1387906"/>
                </a:lnTo>
                <a:lnTo>
                  <a:pt x="2679700" y="1339850"/>
                </a:lnTo>
                <a:lnTo>
                  <a:pt x="2678854" y="1291793"/>
                </a:lnTo>
                <a:lnTo>
                  <a:pt x="2676335" y="1244161"/>
                </a:lnTo>
                <a:lnTo>
                  <a:pt x="2672173" y="1196984"/>
                </a:lnTo>
                <a:lnTo>
                  <a:pt x="2666394" y="1150289"/>
                </a:lnTo>
                <a:lnTo>
                  <a:pt x="2659028" y="1104105"/>
                </a:lnTo>
                <a:lnTo>
                  <a:pt x="2650102" y="1058460"/>
                </a:lnTo>
                <a:lnTo>
                  <a:pt x="2639646" y="1013383"/>
                </a:lnTo>
                <a:lnTo>
                  <a:pt x="2627687" y="968901"/>
                </a:lnTo>
                <a:lnTo>
                  <a:pt x="2614254" y="925043"/>
                </a:lnTo>
                <a:lnTo>
                  <a:pt x="2599375" y="881837"/>
                </a:lnTo>
                <a:lnTo>
                  <a:pt x="2583078" y="839313"/>
                </a:lnTo>
                <a:lnTo>
                  <a:pt x="2565393" y="797497"/>
                </a:lnTo>
                <a:lnTo>
                  <a:pt x="2546346" y="756419"/>
                </a:lnTo>
                <a:lnTo>
                  <a:pt x="2525967" y="716106"/>
                </a:lnTo>
                <a:lnTo>
                  <a:pt x="2504283" y="676588"/>
                </a:lnTo>
                <a:lnTo>
                  <a:pt x="2481324" y="637892"/>
                </a:lnTo>
                <a:lnTo>
                  <a:pt x="2457117" y="600046"/>
                </a:lnTo>
                <a:lnTo>
                  <a:pt x="2431691" y="563080"/>
                </a:lnTo>
                <a:lnTo>
                  <a:pt x="2405075" y="527021"/>
                </a:lnTo>
                <a:lnTo>
                  <a:pt x="2377295" y="491899"/>
                </a:lnTo>
                <a:lnTo>
                  <a:pt x="2348382" y="457740"/>
                </a:lnTo>
                <a:lnTo>
                  <a:pt x="2318363" y="424573"/>
                </a:lnTo>
                <a:lnTo>
                  <a:pt x="2287266" y="392428"/>
                </a:lnTo>
                <a:lnTo>
                  <a:pt x="2255121" y="361332"/>
                </a:lnTo>
                <a:lnTo>
                  <a:pt x="2221954" y="331313"/>
                </a:lnTo>
                <a:lnTo>
                  <a:pt x="2187795" y="302399"/>
                </a:lnTo>
                <a:lnTo>
                  <a:pt x="2152672" y="274621"/>
                </a:lnTo>
                <a:lnTo>
                  <a:pt x="2116613" y="248004"/>
                </a:lnTo>
                <a:lnTo>
                  <a:pt x="2079647" y="222578"/>
                </a:lnTo>
                <a:lnTo>
                  <a:pt x="2041802" y="198372"/>
                </a:lnTo>
                <a:lnTo>
                  <a:pt x="2003106" y="175413"/>
                </a:lnTo>
                <a:lnTo>
                  <a:pt x="1963587" y="153730"/>
                </a:lnTo>
                <a:lnTo>
                  <a:pt x="1923275" y="133351"/>
                </a:lnTo>
                <a:lnTo>
                  <a:pt x="1882197" y="114304"/>
                </a:lnTo>
                <a:lnTo>
                  <a:pt x="1840381" y="96619"/>
                </a:lnTo>
                <a:lnTo>
                  <a:pt x="1797857" y="80323"/>
                </a:lnTo>
                <a:lnTo>
                  <a:pt x="1754651" y="65444"/>
                </a:lnTo>
                <a:lnTo>
                  <a:pt x="1710794" y="52011"/>
                </a:lnTo>
                <a:lnTo>
                  <a:pt x="1666312" y="40052"/>
                </a:lnTo>
                <a:lnTo>
                  <a:pt x="1621235" y="29596"/>
                </a:lnTo>
                <a:lnTo>
                  <a:pt x="1575590" y="20671"/>
                </a:lnTo>
                <a:lnTo>
                  <a:pt x="1529407" y="13305"/>
                </a:lnTo>
                <a:lnTo>
                  <a:pt x="1482713" y="7526"/>
                </a:lnTo>
                <a:lnTo>
                  <a:pt x="1435536" y="3364"/>
                </a:lnTo>
                <a:lnTo>
                  <a:pt x="1387906" y="845"/>
                </a:lnTo>
                <a:lnTo>
                  <a:pt x="1339850" y="0"/>
                </a:lnTo>
                <a:close/>
              </a:path>
            </a:pathLst>
          </a:custGeom>
          <a:solidFill>
            <a:srgbClr val="EA6D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142491" y="4808179"/>
            <a:ext cx="2541517" cy="1587613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59"/>
              </a:spcBef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БЬЮТИ-ЗАМЕТКИ</a:t>
            </a:r>
            <a:endParaRPr sz="12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60"/>
              </a:spcBef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Аллантоин:</a:t>
            </a:r>
            <a:endParaRPr sz="1200" dirty="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Мягкое органическое соединение из </a:t>
            </a:r>
            <a:r>
              <a:rPr sz="1200" dirty="0" err="1">
                <a:solidFill>
                  <a:srgbClr val="FFFFFF"/>
                </a:solidFill>
                <a:latin typeface="Arial"/>
                <a:cs typeface="Arial"/>
              </a:rPr>
              <a:t>корней</a:t>
            </a:r>
            <a:r>
              <a:rPr sz="12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 err="1">
                <a:solidFill>
                  <a:srgbClr val="FFFFFF"/>
                </a:solidFill>
                <a:latin typeface="Arial"/>
                <a:cs typeface="Arial"/>
              </a:rPr>
              <a:t>растений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 (окопник и</a:t>
            </a:r>
            <a:r>
              <a:rPr sz="12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др.).</a:t>
            </a:r>
            <a:endParaRPr sz="1200" dirty="0">
              <a:latin typeface="Arial"/>
              <a:cs typeface="Arial"/>
            </a:endParaRPr>
          </a:p>
          <a:p>
            <a:pPr marL="142240" marR="134620" algn="ctr">
              <a:lnSpc>
                <a:spcPct val="100000"/>
              </a:lnSpc>
              <a:buChar char="•"/>
              <a:tabLst>
                <a:tab pos="222250" algn="l"/>
              </a:tabLst>
            </a:pPr>
            <a:r>
              <a:rPr lang="en-US" sz="1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 err="1">
                <a:solidFill>
                  <a:srgbClr val="FFFFFF"/>
                </a:solidFill>
                <a:latin typeface="Arial"/>
                <a:cs typeface="Arial"/>
              </a:rPr>
              <a:t>Способствует</a:t>
            </a:r>
            <a:r>
              <a:rPr sz="12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заживлению  тканей;</a:t>
            </a:r>
            <a:endParaRPr sz="1200" dirty="0">
              <a:latin typeface="Arial"/>
              <a:cs typeface="Arial"/>
            </a:endParaRPr>
          </a:p>
          <a:p>
            <a:pPr marL="196215" marR="188595" lvl="1" algn="ctr">
              <a:lnSpc>
                <a:spcPct val="100000"/>
              </a:lnSpc>
              <a:buChar char="•"/>
              <a:tabLst>
                <a:tab pos="276860" algn="l"/>
              </a:tabLst>
            </a:pPr>
            <a:r>
              <a:rPr lang="en-US" sz="1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 err="1">
                <a:solidFill>
                  <a:srgbClr val="FFFFFF"/>
                </a:solidFill>
                <a:latin typeface="Arial"/>
                <a:cs typeface="Arial"/>
              </a:rPr>
              <a:t>Придает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 коже</a:t>
            </a:r>
            <a:r>
              <a:rPr sz="12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ощущение  гладкости и</a:t>
            </a:r>
            <a:r>
              <a:rPr sz="12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мягкости.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682749" y="375864"/>
            <a:ext cx="1580407" cy="5836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92003" cy="75590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5227" y="368296"/>
            <a:ext cx="5755873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Arial"/>
                <a:cs typeface="Arial"/>
              </a:rPr>
              <a:t>Увлажнение и мерцающее сияние</a:t>
            </a:r>
            <a:r>
              <a:rPr spc="-10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кожи</a:t>
            </a:r>
          </a:p>
          <a:p>
            <a:pPr marL="12700">
              <a:lnSpc>
                <a:spcPct val="100000"/>
              </a:lnSpc>
            </a:pPr>
            <a:r>
              <a:rPr b="0" i="1" dirty="0">
                <a:solidFill>
                  <a:srgbClr val="EA6DA5"/>
                </a:solidFill>
                <a:latin typeface="Arial"/>
                <a:cs typeface="Arial"/>
              </a:rPr>
              <a:t>Сыворотка Ma </a:t>
            </a:r>
            <a:r>
              <a:rPr b="0" i="1" spc="-5" dirty="0">
                <a:solidFill>
                  <a:srgbClr val="EA6DA5"/>
                </a:solidFill>
                <a:latin typeface="Arial"/>
                <a:cs typeface="Arial"/>
              </a:rPr>
              <a:t>Lumière* </a:t>
            </a:r>
            <a:r>
              <a:rPr b="0" i="1" dirty="0">
                <a:solidFill>
                  <a:srgbClr val="EA6DA5"/>
                </a:solidFill>
                <a:latin typeface="Arial"/>
                <a:cs typeface="Arial"/>
              </a:rPr>
              <a:t>/ Мой</a:t>
            </a:r>
            <a:r>
              <a:rPr b="0" i="1" spc="-85" dirty="0">
                <a:solidFill>
                  <a:srgbClr val="EA6DA5"/>
                </a:solidFill>
                <a:latin typeface="Arial"/>
                <a:cs typeface="Arial"/>
              </a:rPr>
              <a:t> </a:t>
            </a:r>
            <a:r>
              <a:rPr b="0" i="1" dirty="0">
                <a:solidFill>
                  <a:srgbClr val="EA6DA5"/>
                </a:solidFill>
                <a:latin typeface="Arial"/>
                <a:cs typeface="Arial"/>
              </a:rPr>
              <a:t>свет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5227" y="1008376"/>
            <a:ext cx="44958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latin typeface="Arial"/>
                <a:cs typeface="Arial"/>
              </a:rPr>
              <a:t>25</a:t>
            </a:r>
            <a:r>
              <a:rPr sz="2100" dirty="0">
                <a:latin typeface="BlissPro-Medium"/>
                <a:cs typeface="BlissPro-Medium"/>
              </a:rPr>
              <a:t>+</a:t>
            </a:r>
          </a:p>
        </p:txBody>
      </p:sp>
      <p:sp>
        <p:nvSpPr>
          <p:cNvPr id="5" name="object 5"/>
          <p:cNvSpPr/>
          <p:nvPr/>
        </p:nvSpPr>
        <p:spPr>
          <a:xfrm>
            <a:off x="517927" y="6333750"/>
            <a:ext cx="1231378" cy="5953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54872" y="7007709"/>
            <a:ext cx="57785" cy="83820"/>
          </a:xfrm>
          <a:custGeom>
            <a:avLst/>
            <a:gdLst/>
            <a:ahLst/>
            <a:cxnLst/>
            <a:rect l="l" t="t" r="r" b="b"/>
            <a:pathLst>
              <a:path w="57784" h="83820">
                <a:moveTo>
                  <a:pt x="30632" y="5829"/>
                </a:moveTo>
                <a:lnTo>
                  <a:pt x="23926" y="5829"/>
                </a:lnTo>
                <a:lnTo>
                  <a:pt x="23926" y="83426"/>
                </a:lnTo>
                <a:lnTo>
                  <a:pt x="30632" y="83426"/>
                </a:lnTo>
                <a:lnTo>
                  <a:pt x="30632" y="5829"/>
                </a:lnTo>
                <a:close/>
              </a:path>
              <a:path w="57784" h="83820">
                <a:moveTo>
                  <a:pt x="57226" y="0"/>
                </a:moveTo>
                <a:lnTo>
                  <a:pt x="0" y="0"/>
                </a:lnTo>
                <a:lnTo>
                  <a:pt x="0" y="5829"/>
                </a:lnTo>
                <a:lnTo>
                  <a:pt x="54686" y="5829"/>
                </a:lnTo>
                <a:lnTo>
                  <a:pt x="57226" y="0"/>
                </a:lnTo>
                <a:close/>
              </a:path>
            </a:pathLst>
          </a:custGeom>
          <a:solidFill>
            <a:srgbClr val="EA6D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27013" y="7007709"/>
            <a:ext cx="38735" cy="83820"/>
          </a:xfrm>
          <a:custGeom>
            <a:avLst/>
            <a:gdLst/>
            <a:ahLst/>
            <a:cxnLst/>
            <a:rect l="l" t="t" r="r" b="b"/>
            <a:pathLst>
              <a:path w="38734" h="83820">
                <a:moveTo>
                  <a:pt x="37719" y="0"/>
                </a:moveTo>
                <a:lnTo>
                  <a:pt x="0" y="0"/>
                </a:lnTo>
                <a:lnTo>
                  <a:pt x="0" y="83426"/>
                </a:lnTo>
                <a:lnTo>
                  <a:pt x="38735" y="83426"/>
                </a:lnTo>
                <a:lnTo>
                  <a:pt x="38735" y="77596"/>
                </a:lnTo>
                <a:lnTo>
                  <a:pt x="6705" y="77596"/>
                </a:lnTo>
                <a:lnTo>
                  <a:pt x="6705" y="43548"/>
                </a:lnTo>
                <a:lnTo>
                  <a:pt x="34556" y="43548"/>
                </a:lnTo>
                <a:lnTo>
                  <a:pt x="34556" y="37731"/>
                </a:lnTo>
                <a:lnTo>
                  <a:pt x="6705" y="37731"/>
                </a:lnTo>
                <a:lnTo>
                  <a:pt x="6705" y="5829"/>
                </a:lnTo>
                <a:lnTo>
                  <a:pt x="35191" y="5829"/>
                </a:lnTo>
                <a:lnTo>
                  <a:pt x="37719" y="0"/>
                </a:lnTo>
                <a:close/>
              </a:path>
            </a:pathLst>
          </a:custGeom>
          <a:solidFill>
            <a:srgbClr val="EA6D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78894" y="7007466"/>
            <a:ext cx="66675" cy="83820"/>
          </a:xfrm>
          <a:custGeom>
            <a:avLst/>
            <a:gdLst/>
            <a:ahLst/>
            <a:cxnLst/>
            <a:rect l="l" t="t" r="r" b="b"/>
            <a:pathLst>
              <a:path w="66675" h="83820">
                <a:moveTo>
                  <a:pt x="35318" y="0"/>
                </a:moveTo>
                <a:lnTo>
                  <a:pt x="31267" y="0"/>
                </a:lnTo>
                <a:lnTo>
                  <a:pt x="0" y="83667"/>
                </a:lnTo>
                <a:lnTo>
                  <a:pt x="7340" y="83667"/>
                </a:lnTo>
                <a:lnTo>
                  <a:pt x="15697" y="60629"/>
                </a:lnTo>
                <a:lnTo>
                  <a:pt x="57985" y="60629"/>
                </a:lnTo>
                <a:lnTo>
                  <a:pt x="55811" y="54813"/>
                </a:lnTo>
                <a:lnTo>
                  <a:pt x="17983" y="54813"/>
                </a:lnTo>
                <a:lnTo>
                  <a:pt x="27851" y="27470"/>
                </a:lnTo>
                <a:lnTo>
                  <a:pt x="30632" y="19621"/>
                </a:lnTo>
                <a:lnTo>
                  <a:pt x="32156" y="15557"/>
                </a:lnTo>
                <a:lnTo>
                  <a:pt x="33172" y="12395"/>
                </a:lnTo>
                <a:lnTo>
                  <a:pt x="39952" y="12395"/>
                </a:lnTo>
                <a:lnTo>
                  <a:pt x="35318" y="0"/>
                </a:lnTo>
                <a:close/>
              </a:path>
              <a:path w="66675" h="83820">
                <a:moveTo>
                  <a:pt x="57985" y="60629"/>
                </a:moveTo>
                <a:lnTo>
                  <a:pt x="50888" y="60629"/>
                </a:lnTo>
                <a:lnTo>
                  <a:pt x="59245" y="83667"/>
                </a:lnTo>
                <a:lnTo>
                  <a:pt x="66598" y="83667"/>
                </a:lnTo>
                <a:lnTo>
                  <a:pt x="57985" y="60629"/>
                </a:lnTo>
                <a:close/>
              </a:path>
              <a:path w="66675" h="83820">
                <a:moveTo>
                  <a:pt x="39952" y="12395"/>
                </a:moveTo>
                <a:lnTo>
                  <a:pt x="33426" y="12395"/>
                </a:lnTo>
                <a:lnTo>
                  <a:pt x="34569" y="15557"/>
                </a:lnTo>
                <a:lnTo>
                  <a:pt x="35953" y="19621"/>
                </a:lnTo>
                <a:lnTo>
                  <a:pt x="38735" y="27470"/>
                </a:lnTo>
                <a:lnTo>
                  <a:pt x="48615" y="54813"/>
                </a:lnTo>
                <a:lnTo>
                  <a:pt x="55811" y="54813"/>
                </a:lnTo>
                <a:lnTo>
                  <a:pt x="39952" y="12395"/>
                </a:lnTo>
                <a:close/>
              </a:path>
            </a:pathLst>
          </a:custGeom>
          <a:solidFill>
            <a:srgbClr val="EA6D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62551" y="7007713"/>
            <a:ext cx="66675" cy="83820"/>
          </a:xfrm>
          <a:custGeom>
            <a:avLst/>
            <a:gdLst/>
            <a:ahLst/>
            <a:cxnLst/>
            <a:rect l="l" t="t" r="r" b="b"/>
            <a:pathLst>
              <a:path w="66675" h="83820">
                <a:moveTo>
                  <a:pt x="6210" y="0"/>
                </a:moveTo>
                <a:lnTo>
                  <a:pt x="0" y="0"/>
                </a:lnTo>
                <a:lnTo>
                  <a:pt x="0" y="83426"/>
                </a:lnTo>
                <a:lnTo>
                  <a:pt x="6705" y="83426"/>
                </a:lnTo>
                <a:lnTo>
                  <a:pt x="6571" y="14935"/>
                </a:lnTo>
                <a:lnTo>
                  <a:pt x="6451" y="10642"/>
                </a:lnTo>
                <a:lnTo>
                  <a:pt x="14241" y="10642"/>
                </a:lnTo>
                <a:lnTo>
                  <a:pt x="6210" y="0"/>
                </a:lnTo>
                <a:close/>
              </a:path>
              <a:path w="66675" h="83820">
                <a:moveTo>
                  <a:pt x="14241" y="10642"/>
                </a:moveTo>
                <a:lnTo>
                  <a:pt x="6705" y="10642"/>
                </a:lnTo>
                <a:lnTo>
                  <a:pt x="9626" y="14935"/>
                </a:lnTo>
                <a:lnTo>
                  <a:pt x="13677" y="20751"/>
                </a:lnTo>
                <a:lnTo>
                  <a:pt x="61150" y="83426"/>
                </a:lnTo>
                <a:lnTo>
                  <a:pt x="66344" y="83426"/>
                </a:lnTo>
                <a:lnTo>
                  <a:pt x="66344" y="71780"/>
                </a:lnTo>
                <a:lnTo>
                  <a:pt x="59626" y="71780"/>
                </a:lnTo>
                <a:lnTo>
                  <a:pt x="56638" y="67221"/>
                </a:lnTo>
                <a:lnTo>
                  <a:pt x="52412" y="61137"/>
                </a:lnTo>
                <a:lnTo>
                  <a:pt x="46329" y="53162"/>
                </a:lnTo>
                <a:lnTo>
                  <a:pt x="14241" y="10642"/>
                </a:lnTo>
                <a:close/>
              </a:path>
              <a:path w="66675" h="83820">
                <a:moveTo>
                  <a:pt x="66344" y="0"/>
                </a:moveTo>
                <a:lnTo>
                  <a:pt x="59626" y="0"/>
                </a:lnTo>
                <a:lnTo>
                  <a:pt x="59753" y="67221"/>
                </a:lnTo>
                <a:lnTo>
                  <a:pt x="59880" y="71780"/>
                </a:lnTo>
                <a:lnTo>
                  <a:pt x="66344" y="71780"/>
                </a:lnTo>
                <a:lnTo>
                  <a:pt x="66344" y="0"/>
                </a:lnTo>
                <a:close/>
              </a:path>
            </a:pathLst>
          </a:custGeom>
          <a:solidFill>
            <a:srgbClr val="EA6D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45960" y="7007466"/>
            <a:ext cx="66675" cy="83820"/>
          </a:xfrm>
          <a:custGeom>
            <a:avLst/>
            <a:gdLst/>
            <a:ahLst/>
            <a:cxnLst/>
            <a:rect l="l" t="t" r="r" b="b"/>
            <a:pathLst>
              <a:path w="66675" h="83820">
                <a:moveTo>
                  <a:pt x="35318" y="0"/>
                </a:moveTo>
                <a:lnTo>
                  <a:pt x="31267" y="0"/>
                </a:lnTo>
                <a:lnTo>
                  <a:pt x="0" y="83667"/>
                </a:lnTo>
                <a:lnTo>
                  <a:pt x="7327" y="83667"/>
                </a:lnTo>
                <a:lnTo>
                  <a:pt x="15684" y="60629"/>
                </a:lnTo>
                <a:lnTo>
                  <a:pt x="57976" y="60629"/>
                </a:lnTo>
                <a:lnTo>
                  <a:pt x="55802" y="54813"/>
                </a:lnTo>
                <a:lnTo>
                  <a:pt x="17970" y="54813"/>
                </a:lnTo>
                <a:lnTo>
                  <a:pt x="27851" y="27470"/>
                </a:lnTo>
                <a:lnTo>
                  <a:pt x="30632" y="19621"/>
                </a:lnTo>
                <a:lnTo>
                  <a:pt x="32156" y="15557"/>
                </a:lnTo>
                <a:lnTo>
                  <a:pt x="33159" y="12395"/>
                </a:lnTo>
                <a:lnTo>
                  <a:pt x="39950" y="12395"/>
                </a:lnTo>
                <a:lnTo>
                  <a:pt x="35318" y="0"/>
                </a:lnTo>
                <a:close/>
              </a:path>
              <a:path w="66675" h="83820">
                <a:moveTo>
                  <a:pt x="57976" y="60629"/>
                </a:moveTo>
                <a:lnTo>
                  <a:pt x="50876" y="60629"/>
                </a:lnTo>
                <a:lnTo>
                  <a:pt x="59232" y="83667"/>
                </a:lnTo>
                <a:lnTo>
                  <a:pt x="66586" y="83667"/>
                </a:lnTo>
                <a:lnTo>
                  <a:pt x="57976" y="60629"/>
                </a:lnTo>
                <a:close/>
              </a:path>
              <a:path w="66675" h="83820">
                <a:moveTo>
                  <a:pt x="39950" y="12395"/>
                </a:moveTo>
                <a:lnTo>
                  <a:pt x="33413" y="12395"/>
                </a:lnTo>
                <a:lnTo>
                  <a:pt x="34556" y="15557"/>
                </a:lnTo>
                <a:lnTo>
                  <a:pt x="35940" y="19621"/>
                </a:lnTo>
                <a:lnTo>
                  <a:pt x="38734" y="27470"/>
                </a:lnTo>
                <a:lnTo>
                  <a:pt x="48602" y="54813"/>
                </a:lnTo>
                <a:lnTo>
                  <a:pt x="55802" y="54813"/>
                </a:lnTo>
                <a:lnTo>
                  <a:pt x="39950" y="12395"/>
                </a:lnTo>
                <a:close/>
              </a:path>
            </a:pathLst>
          </a:custGeom>
          <a:solidFill>
            <a:srgbClr val="EA6D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05227" y="1697971"/>
            <a:ext cx="4692015" cy="2621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A6DA5"/>
                </a:solidFill>
                <a:latin typeface="Arial"/>
                <a:cs typeface="Arial"/>
              </a:rPr>
              <a:t>Действие:</a:t>
            </a:r>
            <a:endParaRPr sz="1200" dirty="0">
              <a:latin typeface="Arial"/>
              <a:cs typeface="Arial"/>
            </a:endParaRPr>
          </a:p>
          <a:p>
            <a:pPr marL="92075" indent="-79375">
              <a:lnSpc>
                <a:spcPct val="100000"/>
              </a:lnSpc>
              <a:buChar char="•"/>
              <a:tabLst>
                <a:tab pos="92710" algn="l"/>
              </a:tabLst>
            </a:pPr>
            <a:r>
              <a:rPr sz="1200" dirty="0">
                <a:latin typeface="Arial"/>
                <a:cs typeface="Arial"/>
              </a:rPr>
              <a:t>Выравнивает тон кожи, придает естественное здоровое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сияние;</a:t>
            </a:r>
          </a:p>
          <a:p>
            <a:pPr marL="92075" indent="-79375">
              <a:lnSpc>
                <a:spcPct val="100000"/>
              </a:lnSpc>
              <a:buChar char="•"/>
              <a:tabLst>
                <a:tab pos="92710" algn="l"/>
              </a:tabLst>
            </a:pPr>
            <a:r>
              <a:rPr sz="1200" dirty="0">
                <a:latin typeface="Arial"/>
                <a:cs typeface="Arial"/>
              </a:rPr>
              <a:t>Разглаживает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кожу;</a:t>
            </a:r>
          </a:p>
          <a:p>
            <a:pPr marL="92075" indent="-79375">
              <a:lnSpc>
                <a:spcPct val="100000"/>
              </a:lnSpc>
              <a:buChar char="•"/>
              <a:tabLst>
                <a:tab pos="92710" algn="l"/>
              </a:tabLst>
            </a:pPr>
            <a:r>
              <a:rPr sz="1200" dirty="0">
                <a:latin typeface="Arial"/>
                <a:cs typeface="Arial"/>
              </a:rPr>
              <a:t>Насыщаяет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влагой;</a:t>
            </a:r>
          </a:p>
          <a:p>
            <a:pPr marL="92075" indent="-79375">
              <a:lnSpc>
                <a:spcPct val="100000"/>
              </a:lnSpc>
              <a:buChar char="•"/>
              <a:tabLst>
                <a:tab pos="92710" algn="l"/>
              </a:tabLst>
            </a:pPr>
            <a:r>
              <a:rPr sz="1200" dirty="0">
                <a:latin typeface="Arial"/>
                <a:cs typeface="Arial"/>
              </a:rPr>
              <a:t>Корректирует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морщины;</a:t>
            </a:r>
          </a:p>
          <a:p>
            <a:pPr marL="92075" indent="-79375">
              <a:lnSpc>
                <a:spcPct val="100000"/>
              </a:lnSpc>
              <a:buChar char="•"/>
              <a:tabLst>
                <a:tab pos="92710" algn="l"/>
              </a:tabLst>
            </a:pPr>
            <a:r>
              <a:rPr sz="1200" dirty="0">
                <a:latin typeface="Arial"/>
                <a:cs typeface="Arial"/>
              </a:rPr>
              <a:t>Восстанавливает барьерные функции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кожи.</a:t>
            </a:r>
          </a:p>
          <a:p>
            <a:pPr>
              <a:lnSpc>
                <a:spcPct val="100000"/>
              </a:lnSpc>
            </a:pPr>
            <a:endParaRPr sz="12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EA6DA5"/>
                </a:solidFill>
                <a:latin typeface="Arial"/>
                <a:cs typeface="Arial"/>
              </a:rPr>
              <a:t>Тип кожи: </a:t>
            </a:r>
            <a:r>
              <a:rPr sz="1200" dirty="0">
                <a:latin typeface="Arial"/>
                <a:cs typeface="Arial"/>
              </a:rPr>
              <a:t>любой, особенно при первых возрастных</a:t>
            </a:r>
            <a:r>
              <a:rPr sz="1200" spc="-9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признаках.</a:t>
            </a:r>
          </a:p>
          <a:p>
            <a:pPr>
              <a:lnSpc>
                <a:spcPct val="100000"/>
              </a:lnSpc>
            </a:pPr>
            <a:endParaRPr sz="125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200" b="1" dirty="0">
                <a:solidFill>
                  <a:srgbClr val="EA6DA5"/>
                </a:solidFill>
                <a:latin typeface="Arial"/>
                <a:cs typeface="Arial"/>
              </a:rPr>
              <a:t>Применение: </a:t>
            </a:r>
            <a:r>
              <a:rPr sz="1200" dirty="0">
                <a:latin typeface="Arial"/>
                <a:cs typeface="Arial"/>
              </a:rPr>
              <a:t>утром и вечером нанести на очищенную кожу лица.</a:t>
            </a:r>
            <a:r>
              <a:rPr sz="1200" spc="-8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Затем  использовать любой крем Ma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Magie.</a:t>
            </a:r>
          </a:p>
          <a:p>
            <a:pPr>
              <a:lnSpc>
                <a:spcPct val="100000"/>
              </a:lnSpc>
            </a:pPr>
            <a:endParaRPr sz="12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EA6DA5"/>
                </a:solidFill>
                <a:latin typeface="Arial"/>
                <a:cs typeface="Arial"/>
              </a:rPr>
              <a:t>Активные компоненты: </a:t>
            </a:r>
            <a:r>
              <a:rPr sz="1200" dirty="0">
                <a:latin typeface="Arial"/>
                <a:cs typeface="Arial"/>
              </a:rPr>
              <a:t>экстракт пшеницы, мерцающие</a:t>
            </a:r>
            <a:r>
              <a:rPr sz="1200" spc="-9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микрочастицы.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413500" y="5903487"/>
            <a:ext cx="1369523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Объем: 30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мл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05227" y="4595300"/>
            <a:ext cx="1122680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dirty="0">
                <a:latin typeface="Arial"/>
                <a:cs typeface="Arial"/>
              </a:rPr>
              <a:t>* [Ма</a:t>
            </a:r>
            <a:r>
              <a:rPr sz="1300" spc="-105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Люмьер]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073400" y="4411439"/>
            <a:ext cx="2679700" cy="2679700"/>
          </a:xfrm>
          <a:custGeom>
            <a:avLst/>
            <a:gdLst/>
            <a:ahLst/>
            <a:cxnLst/>
            <a:rect l="l" t="t" r="r" b="b"/>
            <a:pathLst>
              <a:path w="2679700" h="2679700">
                <a:moveTo>
                  <a:pt x="1339850" y="0"/>
                </a:moveTo>
                <a:lnTo>
                  <a:pt x="1291793" y="845"/>
                </a:lnTo>
                <a:lnTo>
                  <a:pt x="1244163" y="3364"/>
                </a:lnTo>
                <a:lnTo>
                  <a:pt x="1196986" y="7526"/>
                </a:lnTo>
                <a:lnTo>
                  <a:pt x="1150292" y="13305"/>
                </a:lnTo>
                <a:lnTo>
                  <a:pt x="1104109" y="20671"/>
                </a:lnTo>
                <a:lnTo>
                  <a:pt x="1058464" y="29596"/>
                </a:lnTo>
                <a:lnTo>
                  <a:pt x="1013387" y="40052"/>
                </a:lnTo>
                <a:lnTo>
                  <a:pt x="968905" y="52011"/>
                </a:lnTo>
                <a:lnTo>
                  <a:pt x="925048" y="65444"/>
                </a:lnTo>
                <a:lnTo>
                  <a:pt x="881842" y="80323"/>
                </a:lnTo>
                <a:lnTo>
                  <a:pt x="839318" y="96619"/>
                </a:lnTo>
                <a:lnTo>
                  <a:pt x="797502" y="114304"/>
                </a:lnTo>
                <a:lnTo>
                  <a:pt x="756424" y="133351"/>
                </a:lnTo>
                <a:lnTo>
                  <a:pt x="716112" y="153730"/>
                </a:lnTo>
                <a:lnTo>
                  <a:pt x="676593" y="175413"/>
                </a:lnTo>
                <a:lnTo>
                  <a:pt x="637897" y="198372"/>
                </a:lnTo>
                <a:lnTo>
                  <a:pt x="600052" y="222578"/>
                </a:lnTo>
                <a:lnTo>
                  <a:pt x="563086" y="248004"/>
                </a:lnTo>
                <a:lnTo>
                  <a:pt x="527027" y="274621"/>
                </a:lnTo>
                <a:lnTo>
                  <a:pt x="491904" y="302399"/>
                </a:lnTo>
                <a:lnTo>
                  <a:pt x="457745" y="331313"/>
                </a:lnTo>
                <a:lnTo>
                  <a:pt x="424578" y="361332"/>
                </a:lnTo>
                <a:lnTo>
                  <a:pt x="392433" y="392428"/>
                </a:lnTo>
                <a:lnTo>
                  <a:pt x="361336" y="424573"/>
                </a:lnTo>
                <a:lnTo>
                  <a:pt x="331317" y="457740"/>
                </a:lnTo>
                <a:lnTo>
                  <a:pt x="302404" y="491899"/>
                </a:lnTo>
                <a:lnTo>
                  <a:pt x="274624" y="527021"/>
                </a:lnTo>
                <a:lnTo>
                  <a:pt x="248008" y="563080"/>
                </a:lnTo>
                <a:lnTo>
                  <a:pt x="222582" y="600046"/>
                </a:lnTo>
                <a:lnTo>
                  <a:pt x="198375" y="637892"/>
                </a:lnTo>
                <a:lnTo>
                  <a:pt x="175416" y="676588"/>
                </a:lnTo>
                <a:lnTo>
                  <a:pt x="153732" y="716106"/>
                </a:lnTo>
                <a:lnTo>
                  <a:pt x="133353" y="756419"/>
                </a:lnTo>
                <a:lnTo>
                  <a:pt x="114306" y="797497"/>
                </a:lnTo>
                <a:lnTo>
                  <a:pt x="96621" y="839313"/>
                </a:lnTo>
                <a:lnTo>
                  <a:pt x="80324" y="881837"/>
                </a:lnTo>
                <a:lnTo>
                  <a:pt x="65445" y="925043"/>
                </a:lnTo>
                <a:lnTo>
                  <a:pt x="52012" y="968901"/>
                </a:lnTo>
                <a:lnTo>
                  <a:pt x="40053" y="1013383"/>
                </a:lnTo>
                <a:lnTo>
                  <a:pt x="29597" y="1058460"/>
                </a:lnTo>
                <a:lnTo>
                  <a:pt x="20671" y="1104105"/>
                </a:lnTo>
                <a:lnTo>
                  <a:pt x="13305" y="1150289"/>
                </a:lnTo>
                <a:lnTo>
                  <a:pt x="7526" y="1196984"/>
                </a:lnTo>
                <a:lnTo>
                  <a:pt x="3364" y="1244161"/>
                </a:lnTo>
                <a:lnTo>
                  <a:pt x="845" y="1291793"/>
                </a:lnTo>
                <a:lnTo>
                  <a:pt x="0" y="1339850"/>
                </a:lnTo>
                <a:lnTo>
                  <a:pt x="845" y="1387906"/>
                </a:lnTo>
                <a:lnTo>
                  <a:pt x="3364" y="1435536"/>
                </a:lnTo>
                <a:lnTo>
                  <a:pt x="7526" y="1482713"/>
                </a:lnTo>
                <a:lnTo>
                  <a:pt x="13305" y="1529407"/>
                </a:lnTo>
                <a:lnTo>
                  <a:pt x="20671" y="1575590"/>
                </a:lnTo>
                <a:lnTo>
                  <a:pt x="29597" y="1621235"/>
                </a:lnTo>
                <a:lnTo>
                  <a:pt x="40053" y="1666312"/>
                </a:lnTo>
                <a:lnTo>
                  <a:pt x="52012" y="1710794"/>
                </a:lnTo>
                <a:lnTo>
                  <a:pt x="65445" y="1754651"/>
                </a:lnTo>
                <a:lnTo>
                  <a:pt x="80324" y="1797857"/>
                </a:lnTo>
                <a:lnTo>
                  <a:pt x="96621" y="1840381"/>
                </a:lnTo>
                <a:lnTo>
                  <a:pt x="114306" y="1882197"/>
                </a:lnTo>
                <a:lnTo>
                  <a:pt x="133353" y="1923275"/>
                </a:lnTo>
                <a:lnTo>
                  <a:pt x="153732" y="1963587"/>
                </a:lnTo>
                <a:lnTo>
                  <a:pt x="175416" y="2003106"/>
                </a:lnTo>
                <a:lnTo>
                  <a:pt x="198375" y="2041802"/>
                </a:lnTo>
                <a:lnTo>
                  <a:pt x="222582" y="2079647"/>
                </a:lnTo>
                <a:lnTo>
                  <a:pt x="248008" y="2116613"/>
                </a:lnTo>
                <a:lnTo>
                  <a:pt x="274624" y="2152672"/>
                </a:lnTo>
                <a:lnTo>
                  <a:pt x="302404" y="2187795"/>
                </a:lnTo>
                <a:lnTo>
                  <a:pt x="331317" y="2221954"/>
                </a:lnTo>
                <a:lnTo>
                  <a:pt x="361336" y="2255121"/>
                </a:lnTo>
                <a:lnTo>
                  <a:pt x="392433" y="2287266"/>
                </a:lnTo>
                <a:lnTo>
                  <a:pt x="424578" y="2318363"/>
                </a:lnTo>
                <a:lnTo>
                  <a:pt x="457745" y="2348382"/>
                </a:lnTo>
                <a:lnTo>
                  <a:pt x="491904" y="2377295"/>
                </a:lnTo>
                <a:lnTo>
                  <a:pt x="527027" y="2405075"/>
                </a:lnTo>
                <a:lnTo>
                  <a:pt x="563086" y="2431691"/>
                </a:lnTo>
                <a:lnTo>
                  <a:pt x="600052" y="2457117"/>
                </a:lnTo>
                <a:lnTo>
                  <a:pt x="637897" y="2481324"/>
                </a:lnTo>
                <a:lnTo>
                  <a:pt x="676593" y="2504283"/>
                </a:lnTo>
                <a:lnTo>
                  <a:pt x="716112" y="2525967"/>
                </a:lnTo>
                <a:lnTo>
                  <a:pt x="756424" y="2546346"/>
                </a:lnTo>
                <a:lnTo>
                  <a:pt x="797502" y="2565393"/>
                </a:lnTo>
                <a:lnTo>
                  <a:pt x="839318" y="2583078"/>
                </a:lnTo>
                <a:lnTo>
                  <a:pt x="881842" y="2599375"/>
                </a:lnTo>
                <a:lnTo>
                  <a:pt x="925048" y="2614254"/>
                </a:lnTo>
                <a:lnTo>
                  <a:pt x="968905" y="2627687"/>
                </a:lnTo>
                <a:lnTo>
                  <a:pt x="1013387" y="2639646"/>
                </a:lnTo>
                <a:lnTo>
                  <a:pt x="1058464" y="2650102"/>
                </a:lnTo>
                <a:lnTo>
                  <a:pt x="1104109" y="2659028"/>
                </a:lnTo>
                <a:lnTo>
                  <a:pt x="1150292" y="2666394"/>
                </a:lnTo>
                <a:lnTo>
                  <a:pt x="1196986" y="2672173"/>
                </a:lnTo>
                <a:lnTo>
                  <a:pt x="1244163" y="2676335"/>
                </a:lnTo>
                <a:lnTo>
                  <a:pt x="1291793" y="2678854"/>
                </a:lnTo>
                <a:lnTo>
                  <a:pt x="1339850" y="2679700"/>
                </a:lnTo>
                <a:lnTo>
                  <a:pt x="1387906" y="2678854"/>
                </a:lnTo>
                <a:lnTo>
                  <a:pt x="1435536" y="2676335"/>
                </a:lnTo>
                <a:lnTo>
                  <a:pt x="1482713" y="2672173"/>
                </a:lnTo>
                <a:lnTo>
                  <a:pt x="1529407" y="2666394"/>
                </a:lnTo>
                <a:lnTo>
                  <a:pt x="1575590" y="2659028"/>
                </a:lnTo>
                <a:lnTo>
                  <a:pt x="1621235" y="2650102"/>
                </a:lnTo>
                <a:lnTo>
                  <a:pt x="1666312" y="2639646"/>
                </a:lnTo>
                <a:lnTo>
                  <a:pt x="1710794" y="2627687"/>
                </a:lnTo>
                <a:lnTo>
                  <a:pt x="1754651" y="2614254"/>
                </a:lnTo>
                <a:lnTo>
                  <a:pt x="1797857" y="2599375"/>
                </a:lnTo>
                <a:lnTo>
                  <a:pt x="1840381" y="2583078"/>
                </a:lnTo>
                <a:lnTo>
                  <a:pt x="1882197" y="2565393"/>
                </a:lnTo>
                <a:lnTo>
                  <a:pt x="1923275" y="2546346"/>
                </a:lnTo>
                <a:lnTo>
                  <a:pt x="1963587" y="2525967"/>
                </a:lnTo>
                <a:lnTo>
                  <a:pt x="2003106" y="2504283"/>
                </a:lnTo>
                <a:lnTo>
                  <a:pt x="2041802" y="2481324"/>
                </a:lnTo>
                <a:lnTo>
                  <a:pt x="2079647" y="2457117"/>
                </a:lnTo>
                <a:lnTo>
                  <a:pt x="2116613" y="2431691"/>
                </a:lnTo>
                <a:lnTo>
                  <a:pt x="2152672" y="2405075"/>
                </a:lnTo>
                <a:lnTo>
                  <a:pt x="2187795" y="2377295"/>
                </a:lnTo>
                <a:lnTo>
                  <a:pt x="2221954" y="2348382"/>
                </a:lnTo>
                <a:lnTo>
                  <a:pt x="2255121" y="2318363"/>
                </a:lnTo>
                <a:lnTo>
                  <a:pt x="2287266" y="2287266"/>
                </a:lnTo>
                <a:lnTo>
                  <a:pt x="2318363" y="2255121"/>
                </a:lnTo>
                <a:lnTo>
                  <a:pt x="2348382" y="2221954"/>
                </a:lnTo>
                <a:lnTo>
                  <a:pt x="2377295" y="2187795"/>
                </a:lnTo>
                <a:lnTo>
                  <a:pt x="2405075" y="2152672"/>
                </a:lnTo>
                <a:lnTo>
                  <a:pt x="2431691" y="2116613"/>
                </a:lnTo>
                <a:lnTo>
                  <a:pt x="2457117" y="2079647"/>
                </a:lnTo>
                <a:lnTo>
                  <a:pt x="2481324" y="2041802"/>
                </a:lnTo>
                <a:lnTo>
                  <a:pt x="2504283" y="2003106"/>
                </a:lnTo>
                <a:lnTo>
                  <a:pt x="2525967" y="1963587"/>
                </a:lnTo>
                <a:lnTo>
                  <a:pt x="2546346" y="1923275"/>
                </a:lnTo>
                <a:lnTo>
                  <a:pt x="2565393" y="1882197"/>
                </a:lnTo>
                <a:lnTo>
                  <a:pt x="2583078" y="1840381"/>
                </a:lnTo>
                <a:lnTo>
                  <a:pt x="2599375" y="1797857"/>
                </a:lnTo>
                <a:lnTo>
                  <a:pt x="2614254" y="1754651"/>
                </a:lnTo>
                <a:lnTo>
                  <a:pt x="2627687" y="1710794"/>
                </a:lnTo>
                <a:lnTo>
                  <a:pt x="2639646" y="1666312"/>
                </a:lnTo>
                <a:lnTo>
                  <a:pt x="2650102" y="1621235"/>
                </a:lnTo>
                <a:lnTo>
                  <a:pt x="2659028" y="1575590"/>
                </a:lnTo>
                <a:lnTo>
                  <a:pt x="2666394" y="1529407"/>
                </a:lnTo>
                <a:lnTo>
                  <a:pt x="2672173" y="1482713"/>
                </a:lnTo>
                <a:lnTo>
                  <a:pt x="2676335" y="1435536"/>
                </a:lnTo>
                <a:lnTo>
                  <a:pt x="2678854" y="1387906"/>
                </a:lnTo>
                <a:lnTo>
                  <a:pt x="2679700" y="1339850"/>
                </a:lnTo>
                <a:lnTo>
                  <a:pt x="2678854" y="1291793"/>
                </a:lnTo>
                <a:lnTo>
                  <a:pt x="2676335" y="1244161"/>
                </a:lnTo>
                <a:lnTo>
                  <a:pt x="2672173" y="1196984"/>
                </a:lnTo>
                <a:lnTo>
                  <a:pt x="2666394" y="1150289"/>
                </a:lnTo>
                <a:lnTo>
                  <a:pt x="2659028" y="1104105"/>
                </a:lnTo>
                <a:lnTo>
                  <a:pt x="2650102" y="1058460"/>
                </a:lnTo>
                <a:lnTo>
                  <a:pt x="2639646" y="1013383"/>
                </a:lnTo>
                <a:lnTo>
                  <a:pt x="2627687" y="968901"/>
                </a:lnTo>
                <a:lnTo>
                  <a:pt x="2614254" y="925043"/>
                </a:lnTo>
                <a:lnTo>
                  <a:pt x="2599375" y="881837"/>
                </a:lnTo>
                <a:lnTo>
                  <a:pt x="2583078" y="839313"/>
                </a:lnTo>
                <a:lnTo>
                  <a:pt x="2565393" y="797497"/>
                </a:lnTo>
                <a:lnTo>
                  <a:pt x="2546346" y="756419"/>
                </a:lnTo>
                <a:lnTo>
                  <a:pt x="2525967" y="716106"/>
                </a:lnTo>
                <a:lnTo>
                  <a:pt x="2504283" y="676588"/>
                </a:lnTo>
                <a:lnTo>
                  <a:pt x="2481324" y="637892"/>
                </a:lnTo>
                <a:lnTo>
                  <a:pt x="2457117" y="600046"/>
                </a:lnTo>
                <a:lnTo>
                  <a:pt x="2431691" y="563080"/>
                </a:lnTo>
                <a:lnTo>
                  <a:pt x="2405075" y="527021"/>
                </a:lnTo>
                <a:lnTo>
                  <a:pt x="2377295" y="491899"/>
                </a:lnTo>
                <a:lnTo>
                  <a:pt x="2348382" y="457740"/>
                </a:lnTo>
                <a:lnTo>
                  <a:pt x="2318363" y="424573"/>
                </a:lnTo>
                <a:lnTo>
                  <a:pt x="2287266" y="392428"/>
                </a:lnTo>
                <a:lnTo>
                  <a:pt x="2255121" y="361332"/>
                </a:lnTo>
                <a:lnTo>
                  <a:pt x="2221954" y="331313"/>
                </a:lnTo>
                <a:lnTo>
                  <a:pt x="2187795" y="302399"/>
                </a:lnTo>
                <a:lnTo>
                  <a:pt x="2152672" y="274621"/>
                </a:lnTo>
                <a:lnTo>
                  <a:pt x="2116613" y="248004"/>
                </a:lnTo>
                <a:lnTo>
                  <a:pt x="2079647" y="222578"/>
                </a:lnTo>
                <a:lnTo>
                  <a:pt x="2041802" y="198372"/>
                </a:lnTo>
                <a:lnTo>
                  <a:pt x="2003106" y="175413"/>
                </a:lnTo>
                <a:lnTo>
                  <a:pt x="1963587" y="153730"/>
                </a:lnTo>
                <a:lnTo>
                  <a:pt x="1923275" y="133351"/>
                </a:lnTo>
                <a:lnTo>
                  <a:pt x="1882197" y="114304"/>
                </a:lnTo>
                <a:lnTo>
                  <a:pt x="1840381" y="96619"/>
                </a:lnTo>
                <a:lnTo>
                  <a:pt x="1797857" y="80323"/>
                </a:lnTo>
                <a:lnTo>
                  <a:pt x="1754651" y="65444"/>
                </a:lnTo>
                <a:lnTo>
                  <a:pt x="1710794" y="52011"/>
                </a:lnTo>
                <a:lnTo>
                  <a:pt x="1666312" y="40052"/>
                </a:lnTo>
                <a:lnTo>
                  <a:pt x="1621235" y="29596"/>
                </a:lnTo>
                <a:lnTo>
                  <a:pt x="1575590" y="20671"/>
                </a:lnTo>
                <a:lnTo>
                  <a:pt x="1529407" y="13305"/>
                </a:lnTo>
                <a:lnTo>
                  <a:pt x="1482713" y="7526"/>
                </a:lnTo>
                <a:lnTo>
                  <a:pt x="1435536" y="3364"/>
                </a:lnTo>
                <a:lnTo>
                  <a:pt x="1387906" y="845"/>
                </a:lnTo>
                <a:lnTo>
                  <a:pt x="1339850" y="0"/>
                </a:lnTo>
                <a:close/>
              </a:path>
            </a:pathLst>
          </a:custGeom>
          <a:solidFill>
            <a:srgbClr val="EA6D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136900" y="4727281"/>
            <a:ext cx="2517184" cy="2136481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459"/>
              </a:spcBef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БЬЮТИ-ЗАМЕТКИ</a:t>
            </a:r>
            <a:endParaRPr sz="12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60"/>
              </a:spcBef>
            </a:pPr>
            <a:r>
              <a:rPr sz="1200" b="1" spc="-30" dirty="0">
                <a:solidFill>
                  <a:srgbClr val="FFFFFF"/>
                </a:solidFill>
                <a:latin typeface="Arial"/>
                <a:cs typeface="Arial"/>
              </a:rPr>
              <a:t>Экстракт зародышей</a:t>
            </a:r>
            <a:r>
              <a:rPr sz="1200" b="1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30" dirty="0">
                <a:solidFill>
                  <a:srgbClr val="FFFFFF"/>
                </a:solidFill>
                <a:latin typeface="Arial"/>
                <a:cs typeface="Arial"/>
              </a:rPr>
              <a:t>пшеницы:</a:t>
            </a:r>
            <a:endParaRPr sz="1200" dirty="0">
              <a:latin typeface="Arial"/>
              <a:cs typeface="Arial"/>
            </a:endParaRPr>
          </a:p>
          <a:p>
            <a:pPr marL="197485" marR="186055" indent="38100" algn="ctr">
              <a:lnSpc>
                <a:spcPct val="100000"/>
              </a:lnSpc>
              <a:buChar char="•"/>
              <a:tabLst>
                <a:tab pos="316230" algn="l"/>
              </a:tabLst>
            </a:pPr>
            <a:r>
              <a:rPr lang="en-US" sz="1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 err="1">
                <a:solidFill>
                  <a:srgbClr val="FFFFFF"/>
                </a:solidFill>
                <a:latin typeface="Arial"/>
                <a:cs typeface="Arial"/>
              </a:rPr>
              <a:t>Смягчает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 и питает кожу  (содержит большой</a:t>
            </a:r>
            <a:r>
              <a:rPr sz="12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набор  витаминов);</a:t>
            </a:r>
            <a:endParaRPr sz="1200" dirty="0">
              <a:latin typeface="Arial"/>
              <a:cs typeface="Arial"/>
            </a:endParaRPr>
          </a:p>
          <a:p>
            <a:pPr marL="57150" marR="11430" algn="ctr">
              <a:lnSpc>
                <a:spcPct val="100000"/>
              </a:lnSpc>
              <a:buChar char="•"/>
              <a:tabLst>
                <a:tab pos="137795" algn="l"/>
              </a:tabLst>
            </a:pPr>
            <a:r>
              <a:rPr lang="en-US" sz="1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 err="1">
                <a:solidFill>
                  <a:srgbClr val="FFFFFF"/>
                </a:solidFill>
                <a:latin typeface="Arial"/>
                <a:cs typeface="Arial"/>
              </a:rPr>
              <a:t>Отлично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 снимает</a:t>
            </a:r>
            <a:r>
              <a:rPr sz="12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шелушение,  регенерирует</a:t>
            </a:r>
            <a:r>
              <a:rPr sz="12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endParaRPr sz="1200" dirty="0">
              <a:latin typeface="Arial"/>
              <a:cs typeface="Arial"/>
            </a:endParaRPr>
          </a:p>
          <a:p>
            <a:pPr marL="3810" algn="ctr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омолаживает</a:t>
            </a:r>
            <a:r>
              <a:rPr sz="12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кожу;</a:t>
            </a:r>
            <a:endParaRPr sz="1200" dirty="0">
              <a:latin typeface="Arial"/>
              <a:cs typeface="Arial"/>
            </a:endParaRPr>
          </a:p>
          <a:p>
            <a:pPr marL="78740" marR="66675" algn="ctr">
              <a:lnSpc>
                <a:spcPct val="100000"/>
              </a:lnSpc>
              <a:buChar char="•"/>
              <a:tabLst>
                <a:tab pos="158750" algn="l"/>
              </a:tabLst>
            </a:pPr>
            <a:r>
              <a:rPr lang="en-US" sz="1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 err="1">
                <a:solidFill>
                  <a:srgbClr val="FFFFFF"/>
                </a:solidFill>
                <a:latin typeface="Arial"/>
                <a:cs typeface="Arial"/>
              </a:rPr>
              <a:t>Улучшает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 err="1">
                <a:solidFill>
                  <a:srgbClr val="FFFFFF"/>
                </a:solidFill>
                <a:latin typeface="Arial"/>
                <a:cs typeface="Arial"/>
              </a:rPr>
              <a:t>состояние</a:t>
            </a:r>
            <a:r>
              <a:rPr sz="12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 err="1">
                <a:solidFill>
                  <a:srgbClr val="FFFFFF"/>
                </a:solidFill>
                <a:latin typeface="Arial"/>
                <a:cs typeface="Arial"/>
              </a:rPr>
              <a:t>жирных</a:t>
            </a:r>
            <a:endParaRPr lang="en-US" sz="120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78740" marR="66675" algn="ctr">
              <a:lnSpc>
                <a:spcPct val="100000"/>
              </a:lnSpc>
              <a:tabLst>
                <a:tab pos="158750" algn="l"/>
              </a:tabLst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и проблемных</a:t>
            </a:r>
            <a:r>
              <a:rPr sz="12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участков</a:t>
            </a:r>
            <a:endParaRPr sz="1200" dirty="0">
              <a:latin typeface="Arial"/>
              <a:cs typeface="Arial"/>
            </a:endParaRPr>
          </a:p>
          <a:p>
            <a:pPr marL="3175" algn="ctr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лица.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682749" y="375864"/>
            <a:ext cx="1580407" cy="5836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A1B1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</TotalTime>
  <Words>3102</Words>
  <Application>Microsoft Office PowerPoint</Application>
  <PresentationFormat>Произвольный</PresentationFormat>
  <Paragraphs>479</Paragraphs>
  <Slides>24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Office Theme</vt:lpstr>
      <vt:lpstr>Магия в каждом  прикосновении!</vt:lpstr>
      <vt:lpstr>Уникальные компоненты и новейшие технологии Непревзойденное французское качество</vt:lpstr>
      <vt:lpstr>Инновации. Результат. Комфорт. Концепция престижного ухода</vt:lpstr>
      <vt:lpstr>Высокая эффективность. Новейшие разработки. Инновационный комплекс PhytoCellTec™ Malus Domestica</vt:lpstr>
      <vt:lpstr>Очищение Мицеллярная вода с ароматом фиалок</vt:lpstr>
      <vt:lpstr>Очищение Глубоко очищающий крем-гоммаж</vt:lpstr>
      <vt:lpstr>Против купероза Сыворотка Mon Harmonie* / Моя гармония</vt:lpstr>
      <vt:lpstr>Увлажнение и смягчение  Сыворотка Еau Vive*/ Живая вода  18+</vt:lpstr>
      <vt:lpstr>Увлажнение и мерцающее сияние кожи Сыворотка Ma Lumière* / Мой свет</vt:lpstr>
      <vt:lpstr>Сияние и упругость кожи  Сыворотка Alchimie* / Алхимия  25+</vt:lpstr>
      <vt:lpstr>Против мимических морщин  Сыворотка Ma Jeunesse*/ Моя молодость   25+</vt:lpstr>
      <vt:lpstr>Улучшение овала лица Сыворотка Rêve de Sirène* / Сон русалки</vt:lpstr>
      <vt:lpstr>Омоложение кожи   Сыворотка Ma Vie*/ Моя жизнь  40+</vt:lpstr>
      <vt:lpstr>Комфорт и смягчение Крем Touche de Fraîcheur* / Прикосновение свежести</vt:lpstr>
      <vt:lpstr>Ультранасыщенный крем с рисовой пудрой Крем Mon Trésor* / Мое сокровище</vt:lpstr>
      <vt:lpstr>Экспресс-Лифтинг Крем Lumière Dorée* / Сияние золота</vt:lpstr>
      <vt:lpstr>Восстановление упругости кожи   Крем Baiser de l'Ange* / Поцелуй ангела  30+</vt:lpstr>
      <vt:lpstr>Коррекция признаков старения   Крем Ailes de l'Amour* / Крылья любви   30+</vt:lpstr>
      <vt:lpstr>Клеточное восстановление Крем Beauté Eternelle* / Вечная красота</vt:lpstr>
      <vt:lpstr>Питание и омоложение Крем для контура глаз и губ Hypnose* / Гипноз</vt:lpstr>
      <vt:lpstr>Экспресс-омоложение, разглаживание морщин  Альгинатная маска Métamorphose* / Метаморфоза  25+</vt:lpstr>
      <vt:lpstr>Смягчение и увлажнение Крем для рук Ma Fête* / Мой праздник</vt:lpstr>
      <vt:lpstr>Эффективные сочетания крем + сыворотка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Магия в каждом  прикосновении!</dc:title>
  <dc:creator>Елена Захлюк</dc:creator>
  <cp:lastModifiedBy>Валерия Гоголева</cp:lastModifiedBy>
  <cp:revision>42</cp:revision>
  <dcterms:created xsi:type="dcterms:W3CDTF">2017-11-22T15:48:52Z</dcterms:created>
  <dcterms:modified xsi:type="dcterms:W3CDTF">2018-12-19T14:27:15Z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2017-11-22T00:00:00Z</vt:filetime>
  </property>
  <property fmtid="{D5CDD505-2E9C-101B-9397-08002B2CF9AE}" pid="3" name="Creator">
    <vt:lpwstr>Adobe Illustrator CC 2017 (Macintosh)</vt:lpwstr>
  </property>
  <property fmtid="{D5CDD505-2E9C-101B-9397-08002B2CF9AE}" pid="4" name="LastSaved">
    <vt:filetime>2017-11-22T00:00:00Z</vt:filetime>
  </property>
</Properties>
</file>